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8" autoAdjust="0"/>
    <p:restoredTop sz="96433" autoAdjust="0"/>
  </p:normalViewPr>
  <p:slideViewPr>
    <p:cSldViewPr>
      <p:cViewPr>
        <p:scale>
          <a:sx n="100" d="100"/>
          <a:sy n="100" d="100"/>
        </p:scale>
        <p:origin x="2118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8.xml"/><Relationship Id="rId7" Type="http://schemas.openxmlformats.org/officeDocument/2006/relationships/slide" Target="slide10.xml"/><Relationship Id="rId12" Type="http://schemas.openxmlformats.org/officeDocument/2006/relationships/slide" Target="slide1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0.xml"/><Relationship Id="rId5" Type="http://schemas.openxmlformats.org/officeDocument/2006/relationships/slide" Target="slide4.xml"/><Relationship Id="rId10" Type="http://schemas.openxmlformats.org/officeDocument/2006/relationships/slide" Target="slide16.xml"/><Relationship Id="rId4" Type="http://schemas.openxmlformats.org/officeDocument/2006/relationships/slide" Target="slide2.xml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41.xml"/><Relationship Id="rId18" Type="http://schemas.openxmlformats.org/officeDocument/2006/relationships/slide" Target="slide51.xml"/><Relationship Id="rId26" Type="http://schemas.openxmlformats.org/officeDocument/2006/relationships/slide" Target="slide67.xml"/><Relationship Id="rId3" Type="http://schemas.openxmlformats.org/officeDocument/2006/relationships/slide" Target="slide20.xml"/><Relationship Id="rId21" Type="http://schemas.openxmlformats.org/officeDocument/2006/relationships/slide" Target="slide57.xml"/><Relationship Id="rId34" Type="http://schemas.openxmlformats.org/officeDocument/2006/relationships/slide" Target="slide83.xml"/><Relationship Id="rId7" Type="http://schemas.openxmlformats.org/officeDocument/2006/relationships/slide" Target="slide27.xml"/><Relationship Id="rId12" Type="http://schemas.openxmlformats.org/officeDocument/2006/relationships/slide" Target="slide37.xml"/><Relationship Id="rId17" Type="http://schemas.openxmlformats.org/officeDocument/2006/relationships/slide" Target="slide49.xml"/><Relationship Id="rId25" Type="http://schemas.openxmlformats.org/officeDocument/2006/relationships/slide" Target="slide65.xml"/><Relationship Id="rId33" Type="http://schemas.openxmlformats.org/officeDocument/2006/relationships/slide" Target="slide81.xml"/><Relationship Id="rId2" Type="http://schemas.openxmlformats.org/officeDocument/2006/relationships/slide" Target="slide39.xml"/><Relationship Id="rId16" Type="http://schemas.openxmlformats.org/officeDocument/2006/relationships/slide" Target="slide47.xml"/><Relationship Id="rId20" Type="http://schemas.openxmlformats.org/officeDocument/2006/relationships/slide" Target="slide55.xml"/><Relationship Id="rId29" Type="http://schemas.openxmlformats.org/officeDocument/2006/relationships/slide" Target="slide7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11" Type="http://schemas.openxmlformats.org/officeDocument/2006/relationships/slide" Target="slide35.xml"/><Relationship Id="rId24" Type="http://schemas.openxmlformats.org/officeDocument/2006/relationships/slide" Target="slide63.xml"/><Relationship Id="rId32" Type="http://schemas.openxmlformats.org/officeDocument/2006/relationships/slide" Target="slide79.xml"/><Relationship Id="rId37" Type="http://schemas.openxmlformats.org/officeDocument/2006/relationships/slide" Target="slide1.xml"/><Relationship Id="rId5" Type="http://schemas.openxmlformats.org/officeDocument/2006/relationships/slide" Target="slide23.xml"/><Relationship Id="rId15" Type="http://schemas.openxmlformats.org/officeDocument/2006/relationships/slide" Target="slide45.xml"/><Relationship Id="rId23" Type="http://schemas.openxmlformats.org/officeDocument/2006/relationships/slide" Target="slide61.xml"/><Relationship Id="rId28" Type="http://schemas.openxmlformats.org/officeDocument/2006/relationships/slide" Target="slide71.xml"/><Relationship Id="rId36" Type="http://schemas.openxmlformats.org/officeDocument/2006/relationships/slide" Target="slide87.xml"/><Relationship Id="rId10" Type="http://schemas.openxmlformats.org/officeDocument/2006/relationships/slide" Target="slide33.xml"/><Relationship Id="rId19" Type="http://schemas.openxmlformats.org/officeDocument/2006/relationships/slide" Target="slide53.xml"/><Relationship Id="rId31" Type="http://schemas.openxmlformats.org/officeDocument/2006/relationships/slide" Target="slide77.xml"/><Relationship Id="rId4" Type="http://schemas.openxmlformats.org/officeDocument/2006/relationships/slide" Target="slide21.xml"/><Relationship Id="rId9" Type="http://schemas.openxmlformats.org/officeDocument/2006/relationships/slide" Target="slide31.xml"/><Relationship Id="rId14" Type="http://schemas.openxmlformats.org/officeDocument/2006/relationships/slide" Target="slide43.xml"/><Relationship Id="rId22" Type="http://schemas.openxmlformats.org/officeDocument/2006/relationships/slide" Target="slide59.xml"/><Relationship Id="rId27" Type="http://schemas.openxmlformats.org/officeDocument/2006/relationships/slide" Target="slide69.xml"/><Relationship Id="rId30" Type="http://schemas.openxmlformats.org/officeDocument/2006/relationships/slide" Target="slide75.xml"/><Relationship Id="rId35" Type="http://schemas.openxmlformats.org/officeDocument/2006/relationships/slide" Target="slide8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27.xml"/><Relationship Id="rId4" Type="http://schemas.openxmlformats.org/officeDocument/2006/relationships/slide" Target="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0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0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2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image" Target="../media/image52.png"/><Relationship Id="rId7" Type="http://schemas.openxmlformats.org/officeDocument/2006/relationships/slide" Target="slide20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41.xml"/><Relationship Id="rId4" Type="http://schemas.openxmlformats.org/officeDocument/2006/relationships/slide" Target="slide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slide" Target="slide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slide" Target="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45.xml"/><Relationship Id="rId4" Type="http://schemas.openxmlformats.org/officeDocument/2006/relationships/slide" Target="slide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slide" Target="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slide" Target="slide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49.xml"/><Relationship Id="rId4" Type="http://schemas.openxmlformats.org/officeDocument/2006/relationships/slide" Target="slide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9.xml"/><Relationship Id="rId4" Type="http://schemas.openxmlformats.org/officeDocument/2006/relationships/slide" Target="slide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51.xml"/><Relationship Id="rId4" Type="http://schemas.openxmlformats.org/officeDocument/2006/relationships/slide" Target="slide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1.xml"/><Relationship Id="rId4" Type="http://schemas.openxmlformats.org/officeDocument/2006/relationships/slide" Target="slide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slide" Target="slide20.xml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3.xml"/><Relationship Id="rId4" Type="http://schemas.openxmlformats.org/officeDocument/2006/relationships/slide" Target="slide2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slide" Target="slide55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1.png"/><Relationship Id="rId4" Type="http://schemas.openxmlformats.org/officeDocument/2006/relationships/image" Target="../media/image7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5.xml"/><Relationship Id="rId4" Type="http://schemas.openxmlformats.org/officeDocument/2006/relationships/slide" Target="slide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5" Type="http://schemas.openxmlformats.org/officeDocument/2006/relationships/slide" Target="slide20.xml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7.xml"/><Relationship Id="rId4" Type="http://schemas.openxmlformats.org/officeDocument/2006/relationships/slide" Target="slide2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slide" Target="slide20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9.xml"/><Relationship Id="rId4" Type="http://schemas.openxmlformats.org/officeDocument/2006/relationships/slide" Target="slide2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slide" Target="slide61.xm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1.png"/><Relationship Id="rId4" Type="http://schemas.openxmlformats.org/officeDocument/2006/relationships/image" Target="../media/image8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2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slide" Target="slide63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1.png"/><Relationship Id="rId4" Type="http://schemas.openxmlformats.org/officeDocument/2006/relationships/image" Target="../media/image9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3.xml"/><Relationship Id="rId4" Type="http://schemas.openxmlformats.org/officeDocument/2006/relationships/slide" Target="slide2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slide" Target="slide65.xm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1.png"/><Relationship Id="rId4" Type="http://schemas.openxmlformats.org/officeDocument/2006/relationships/image" Target="../media/image9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5.xml"/><Relationship Id="rId4" Type="http://schemas.openxmlformats.org/officeDocument/2006/relationships/slide" Target="slide2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7.xml"/><Relationship Id="rId5" Type="http://schemas.openxmlformats.org/officeDocument/2006/relationships/slide" Target="slide20.xml"/><Relationship Id="rId4" Type="http://schemas.openxmlformats.org/officeDocument/2006/relationships/image" Target="../media/image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7.xml"/><Relationship Id="rId4" Type="http://schemas.openxmlformats.org/officeDocument/2006/relationships/slide" Target="slide2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9.xml"/><Relationship Id="rId4" Type="http://schemas.openxmlformats.org/officeDocument/2006/relationships/slide" Target="slide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9.xml"/><Relationship Id="rId4" Type="http://schemas.openxmlformats.org/officeDocument/2006/relationships/slide" Target="slide2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1.xml"/><Relationship Id="rId5" Type="http://schemas.openxmlformats.org/officeDocument/2006/relationships/slide" Target="slide20.xml"/><Relationship Id="rId4" Type="http://schemas.openxmlformats.org/officeDocument/2006/relationships/image" Target="../media/image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1.xml"/><Relationship Id="rId4" Type="http://schemas.openxmlformats.org/officeDocument/2006/relationships/slide" Target="slide2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slide" Target="slide73.xml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1.png"/><Relationship Id="rId4" Type="http://schemas.openxmlformats.org/officeDocument/2006/relationships/image" Target="../media/image10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3.xml"/><Relationship Id="rId4" Type="http://schemas.openxmlformats.org/officeDocument/2006/relationships/slide" Target="slide20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10" Type="http://schemas.openxmlformats.org/officeDocument/2006/relationships/slide" Target="slide75.xml"/><Relationship Id="rId4" Type="http://schemas.openxmlformats.org/officeDocument/2006/relationships/image" Target="../media/image113.png"/><Relationship Id="rId9" Type="http://schemas.openxmlformats.org/officeDocument/2006/relationships/slide" Target="slide2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slide" Target="slide7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7.xml"/><Relationship Id="rId5" Type="http://schemas.openxmlformats.org/officeDocument/2006/relationships/slide" Target="slide20.xml"/><Relationship Id="rId4" Type="http://schemas.openxmlformats.org/officeDocument/2006/relationships/image" Target="../media/image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7.xml"/><Relationship Id="rId4" Type="http://schemas.openxmlformats.org/officeDocument/2006/relationships/slide" Target="slide2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slide" Target="slide79.xml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1.png"/><Relationship Id="rId4" Type="http://schemas.openxmlformats.org/officeDocument/2006/relationships/image" Target="../media/image1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9.xml"/><Relationship Id="rId4" Type="http://schemas.openxmlformats.org/officeDocument/2006/relationships/slide" Target="slide2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1.xml"/><Relationship Id="rId5" Type="http://schemas.openxmlformats.org/officeDocument/2006/relationships/slide" Target="slide20.xml"/><Relationship Id="rId4" Type="http://schemas.openxmlformats.org/officeDocument/2006/relationships/image" Target="../media/image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1.xml"/><Relationship Id="rId4" Type="http://schemas.openxmlformats.org/officeDocument/2006/relationships/slide" Target="slide20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slide" Target="slide83.xml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1.png"/><Relationship Id="rId4" Type="http://schemas.openxmlformats.org/officeDocument/2006/relationships/image" Target="../media/image13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3.xml"/><Relationship Id="rId4" Type="http://schemas.openxmlformats.org/officeDocument/2006/relationships/slide" Target="slide2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5.xml"/><Relationship Id="rId5" Type="http://schemas.openxmlformats.org/officeDocument/2006/relationships/slide" Target="slide20.xml"/><Relationship Id="rId4" Type="http://schemas.openxmlformats.org/officeDocument/2006/relationships/image" Target="../media/image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5.xml"/><Relationship Id="rId4" Type="http://schemas.openxmlformats.org/officeDocument/2006/relationships/slide" Target="slide2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7.xml"/><Relationship Id="rId5" Type="http://schemas.openxmlformats.org/officeDocument/2006/relationships/slide" Target="slide20.xml"/><Relationship Id="rId4" Type="http://schemas.openxmlformats.org/officeDocument/2006/relationships/image" Target="../media/image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7.xml"/><Relationship Id="rId4" Type="http://schemas.openxmlformats.org/officeDocument/2006/relationships/slide" Target="slide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Surds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3419872" y="29249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3419872" y="11967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419872" y="177281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419872" y="23489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3419872" y="3501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3419872" y="4077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3419872" y="4655601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0" action="ppaction://hlinksldjump"/>
          </p:cNvPr>
          <p:cNvSpPr/>
          <p:nvPr/>
        </p:nvSpPr>
        <p:spPr>
          <a:xfrm>
            <a:off x="4643880" y="11967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1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Old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2" action="ppaction://hlinksldjump"/>
          </p:cNvPr>
          <p:cNvSpPr/>
          <p:nvPr/>
        </p:nvSpPr>
        <p:spPr>
          <a:xfrm>
            <a:off x="4643880" y="17728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442604"/>
            <a:ext cx="8784976" cy="2858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19" t="48123"/>
          <a:stretch/>
        </p:blipFill>
        <p:spPr>
          <a:xfrm>
            <a:off x="179512" y="1196752"/>
            <a:ext cx="8784976" cy="2332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04664"/>
            <a:ext cx="8784976" cy="149519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08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2776"/>
            <a:ext cx="8640960" cy="298897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412774"/>
            <a:ext cx="8640960" cy="756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2169505"/>
            <a:ext cx="8640960" cy="1333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2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51520" y="3503320"/>
            <a:ext cx="8640960" cy="898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6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640960" cy="461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40960" cy="322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2702"/>
            <a:ext cx="8640960" cy="159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334786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10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1" y="1196752"/>
            <a:ext cx="8439678" cy="299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1" y="1196752"/>
            <a:ext cx="8439682" cy="1440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2161" y="2636912"/>
            <a:ext cx="8439678" cy="1555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34786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2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0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264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85328"/>
            <a:ext cx="8496944" cy="472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34786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26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1" y="1196752"/>
            <a:ext cx="8439678" cy="270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1" y="1196752"/>
            <a:ext cx="8439682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2161" y="3717033"/>
            <a:ext cx="8439678" cy="186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34786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68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466358"/>
            <a:ext cx="8496942" cy="43470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04664"/>
            <a:ext cx="8496942" cy="21201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34786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49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1" y="1988840"/>
            <a:ext cx="8439678" cy="154101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1" y="1988840"/>
            <a:ext cx="8439682" cy="1541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34786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2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05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750642"/>
            <a:ext cx="8496940" cy="4990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76672"/>
            <a:ext cx="8496942" cy="355354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34786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72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1" y="1310580"/>
            <a:ext cx="8439678" cy="334255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1" y="1310580"/>
            <a:ext cx="8439682" cy="3342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34786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25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2276872"/>
            <a:ext cx="8496944" cy="96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2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Surds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71800" y="1916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1547664" y="13407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547664" y="19168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1547664" y="249289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1547664" y="306896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1547664" y="364508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1547664" y="42211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10" action="ppaction://hlinksldjump"/>
          </p:cNvPr>
          <p:cNvSpPr/>
          <p:nvPr/>
        </p:nvSpPr>
        <p:spPr>
          <a:xfrm>
            <a:off x="1547664" y="47972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1" action="ppaction://hlinksldjump"/>
          </p:cNvPr>
          <p:cNvSpPr/>
          <p:nvPr/>
        </p:nvSpPr>
        <p:spPr>
          <a:xfrm>
            <a:off x="1547664" y="53732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2" action="ppaction://hlinksldjump"/>
          </p:cNvPr>
          <p:cNvSpPr/>
          <p:nvPr/>
        </p:nvSpPr>
        <p:spPr>
          <a:xfrm>
            <a:off x="2771928" y="13407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3" action="ppaction://hlinksldjump"/>
          </p:cNvPr>
          <p:cNvSpPr/>
          <p:nvPr/>
        </p:nvSpPr>
        <p:spPr>
          <a:xfrm>
            <a:off x="2771800" y="2492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4" action="ppaction://hlinksldjump"/>
          </p:cNvPr>
          <p:cNvSpPr/>
          <p:nvPr/>
        </p:nvSpPr>
        <p:spPr>
          <a:xfrm>
            <a:off x="2771800" y="306901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5" action="ppaction://hlinksldjump"/>
          </p:cNvPr>
          <p:cNvSpPr/>
          <p:nvPr/>
        </p:nvSpPr>
        <p:spPr>
          <a:xfrm>
            <a:off x="2771800" y="364508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6" action="ppaction://hlinksldjump"/>
          </p:cNvPr>
          <p:cNvSpPr/>
          <p:nvPr/>
        </p:nvSpPr>
        <p:spPr>
          <a:xfrm>
            <a:off x="2771800" y="42211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7" action="ppaction://hlinksldjump"/>
          </p:cNvPr>
          <p:cNvSpPr/>
          <p:nvPr/>
        </p:nvSpPr>
        <p:spPr>
          <a:xfrm>
            <a:off x="2771800" y="47971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8" action="ppaction://hlinksldjump"/>
          </p:cNvPr>
          <p:cNvSpPr/>
          <p:nvPr/>
        </p:nvSpPr>
        <p:spPr>
          <a:xfrm>
            <a:off x="2771800" y="53732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9" action="ppaction://hlinksldjump"/>
          </p:cNvPr>
          <p:cNvSpPr/>
          <p:nvPr/>
        </p:nvSpPr>
        <p:spPr>
          <a:xfrm>
            <a:off x="3996064" y="13407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20" action="ppaction://hlinksldjump"/>
          </p:cNvPr>
          <p:cNvSpPr/>
          <p:nvPr/>
        </p:nvSpPr>
        <p:spPr>
          <a:xfrm>
            <a:off x="3995936" y="1916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21" action="ppaction://hlinksldjump"/>
          </p:cNvPr>
          <p:cNvSpPr/>
          <p:nvPr/>
        </p:nvSpPr>
        <p:spPr>
          <a:xfrm>
            <a:off x="3995936" y="2492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22" action="ppaction://hlinksldjump"/>
          </p:cNvPr>
          <p:cNvSpPr/>
          <p:nvPr/>
        </p:nvSpPr>
        <p:spPr>
          <a:xfrm>
            <a:off x="3995936" y="306901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23" action="ppaction://hlinksldjump"/>
          </p:cNvPr>
          <p:cNvSpPr/>
          <p:nvPr/>
        </p:nvSpPr>
        <p:spPr>
          <a:xfrm>
            <a:off x="3995936" y="364508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24" action="ppaction://hlinksldjump"/>
          </p:cNvPr>
          <p:cNvSpPr/>
          <p:nvPr/>
        </p:nvSpPr>
        <p:spPr>
          <a:xfrm>
            <a:off x="3995936" y="42211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25" action="ppaction://hlinksldjump"/>
          </p:cNvPr>
          <p:cNvSpPr/>
          <p:nvPr/>
        </p:nvSpPr>
        <p:spPr>
          <a:xfrm>
            <a:off x="3995936" y="47972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26" action="ppaction://hlinksldjump"/>
          </p:cNvPr>
          <p:cNvSpPr/>
          <p:nvPr/>
        </p:nvSpPr>
        <p:spPr>
          <a:xfrm>
            <a:off x="3995936" y="53732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27" action="ppaction://hlinksldjump"/>
          </p:cNvPr>
          <p:cNvSpPr/>
          <p:nvPr/>
        </p:nvSpPr>
        <p:spPr>
          <a:xfrm>
            <a:off x="5220200" y="13407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28" action="ppaction://hlinksldjump"/>
          </p:cNvPr>
          <p:cNvSpPr/>
          <p:nvPr/>
        </p:nvSpPr>
        <p:spPr>
          <a:xfrm>
            <a:off x="5220072" y="1916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29" action="ppaction://hlinksldjump"/>
          </p:cNvPr>
          <p:cNvSpPr/>
          <p:nvPr/>
        </p:nvSpPr>
        <p:spPr>
          <a:xfrm>
            <a:off x="5220072" y="2492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30" action="ppaction://hlinksldjump"/>
          </p:cNvPr>
          <p:cNvSpPr/>
          <p:nvPr/>
        </p:nvSpPr>
        <p:spPr>
          <a:xfrm>
            <a:off x="5220072" y="306901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31" action="ppaction://hlinksldjump"/>
          </p:cNvPr>
          <p:cNvSpPr/>
          <p:nvPr/>
        </p:nvSpPr>
        <p:spPr>
          <a:xfrm>
            <a:off x="5220072" y="36450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32" action="ppaction://hlinksldjump"/>
          </p:cNvPr>
          <p:cNvSpPr/>
          <p:nvPr/>
        </p:nvSpPr>
        <p:spPr>
          <a:xfrm>
            <a:off x="5220072" y="42211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33" action="ppaction://hlinksldjump"/>
          </p:cNvPr>
          <p:cNvSpPr/>
          <p:nvPr/>
        </p:nvSpPr>
        <p:spPr>
          <a:xfrm>
            <a:off x="5220072" y="47972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rId34" action="ppaction://hlinksldjump"/>
          </p:cNvPr>
          <p:cNvSpPr/>
          <p:nvPr/>
        </p:nvSpPr>
        <p:spPr>
          <a:xfrm>
            <a:off x="5220072" y="53732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hlinkClick r:id="rId35" action="ppaction://hlinksldjump"/>
          </p:cNvPr>
          <p:cNvSpPr/>
          <p:nvPr/>
        </p:nvSpPr>
        <p:spPr>
          <a:xfrm>
            <a:off x="6444336" y="13407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36" action="ppaction://hlinksldjump"/>
          </p:cNvPr>
          <p:cNvSpPr/>
          <p:nvPr/>
        </p:nvSpPr>
        <p:spPr>
          <a:xfrm>
            <a:off x="6444208" y="1916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hlinkClick r:id="rId37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New Spec </a:t>
            </a:r>
            <a:r>
              <a:rPr lang="en-GB" sz="1400" b="1" dirty="0" smtClean="0">
                <a:latin typeface="Comic Sans MS" panose="030F0702030302020204" pitchFamily="66" charset="0"/>
              </a:rPr>
              <a:t>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43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0" y="1159564"/>
            <a:ext cx="8439682" cy="334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3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060849"/>
            <a:ext cx="8640961" cy="46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060848"/>
            <a:ext cx="8640960" cy="468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53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429000"/>
            <a:ext cx="8064896" cy="3205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13543"/>
            <a:ext cx="8064896" cy="3019788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1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5"/>
            <a:ext cx="8640958" cy="171887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844824"/>
            <a:ext cx="8640960" cy="859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51520" y="2704260"/>
            <a:ext cx="8640960" cy="859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2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45094"/>
            <a:ext cx="8352930" cy="518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31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905000"/>
            <a:ext cx="8640961" cy="183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05000"/>
            <a:ext cx="8640960" cy="29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2204863"/>
            <a:ext cx="8640960" cy="1537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5" idx="3"/>
            <a:endCxn id="18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69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32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15630"/>
            <a:ext cx="8352928" cy="362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490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3"/>
            <a:ext cx="8640960" cy="71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16832"/>
            <a:ext cx="8640960" cy="71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44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757368"/>
            <a:ext cx="8640960" cy="24799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42972"/>
            <a:ext cx="8640960" cy="41862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04664"/>
            <a:ext cx="8640960" cy="827064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639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08720"/>
            <a:ext cx="8640960" cy="437131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908720"/>
            <a:ext cx="8640960" cy="4371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61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8640960" cy="127038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16830"/>
            <a:ext cx="8640960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51520" y="2204862"/>
            <a:ext cx="8640960" cy="982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06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980728"/>
            <a:ext cx="8352926" cy="3738330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417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84784"/>
            <a:ext cx="8640958" cy="209828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484784"/>
            <a:ext cx="8640960" cy="2098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33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348718"/>
            <a:ext cx="8928992" cy="2888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8863"/>
          <a:stretch/>
        </p:blipFill>
        <p:spPr>
          <a:xfrm>
            <a:off x="107504" y="764704"/>
            <a:ext cx="8928992" cy="33123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5" y="404664"/>
            <a:ext cx="8928990" cy="1019690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727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76874"/>
            <a:ext cx="8640958" cy="117301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276872"/>
            <a:ext cx="8640960" cy="442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51520" y="2719362"/>
            <a:ext cx="8640960" cy="730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2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908720"/>
            <a:ext cx="8640960" cy="355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7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060848"/>
            <a:ext cx="8640958" cy="12875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060848"/>
            <a:ext cx="8640960" cy="1287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82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861048"/>
            <a:ext cx="8640958" cy="2400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1484784"/>
            <a:ext cx="8640956" cy="3483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7943"/>
          <a:stretch/>
        </p:blipFill>
        <p:spPr>
          <a:xfrm>
            <a:off x="251521" y="548680"/>
            <a:ext cx="8640958" cy="2305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404664"/>
            <a:ext cx="8640958" cy="5972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29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19474"/>
            <a:ext cx="8640958" cy="14210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204865"/>
            <a:ext cx="86409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0" y="2564906"/>
            <a:ext cx="8640960" cy="360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2924944"/>
            <a:ext cx="8640960" cy="730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2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52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1182"/>
            <a:ext cx="8496944" cy="487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56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204864"/>
            <a:ext cx="8640960" cy="115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640960" cy="157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844824"/>
            <a:ext cx="8640960" cy="1572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93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33780"/>
            <a:ext cx="8640958" cy="4579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4664"/>
            <a:ext cx="8640958" cy="2471304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01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420888"/>
            <a:ext cx="8640958" cy="85641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420888"/>
            <a:ext cx="8640960" cy="856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96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714314"/>
            <a:ext cx="8640958" cy="4730910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057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14634"/>
            <a:ext cx="8640958" cy="17303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14633"/>
            <a:ext cx="8640960" cy="1730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90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945560"/>
            <a:ext cx="8640956" cy="4723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8036"/>
            <a:ext cx="8640958" cy="2444900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068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60848"/>
            <a:ext cx="8640960" cy="13275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88841"/>
            <a:ext cx="8640960" cy="1399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16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496944" cy="4391114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3347864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971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76872"/>
            <a:ext cx="8640958" cy="105820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276872"/>
            <a:ext cx="8640960" cy="105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347864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04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35568"/>
            <a:ext cx="8640960" cy="45617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1894542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3347864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028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2776"/>
            <a:ext cx="8640960" cy="356626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396282"/>
            <a:ext cx="8640960" cy="3582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4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48880"/>
            <a:ext cx="8640960" cy="84943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348879"/>
            <a:ext cx="8640960" cy="849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347864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5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87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708920"/>
            <a:ext cx="8496942" cy="3875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71266"/>
            <a:ext cx="8496944" cy="2209662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3347864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095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92896"/>
            <a:ext cx="8640960" cy="97027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492894"/>
            <a:ext cx="8640960" cy="970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347864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48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974996"/>
            <a:ext cx="8640958" cy="36943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479356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3347864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0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0" y="2420888"/>
            <a:ext cx="8815960" cy="124783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2420887"/>
            <a:ext cx="8815960" cy="1247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347864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2" idx="3"/>
            <a:endCxn id="17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7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68444"/>
            <a:ext cx="8640960" cy="484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40960" cy="320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0294"/>
            <a:ext cx="8640960" cy="159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3347864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27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1340768"/>
            <a:ext cx="8815960" cy="289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1340768"/>
            <a:ext cx="8815960" cy="1368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3347864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64020" y="2708919"/>
            <a:ext cx="8815960" cy="1526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73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8" grpId="0" animBg="1"/>
      <p:bldP spid="2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182768"/>
            <a:ext cx="8640958" cy="3486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63400"/>
            <a:ext cx="8640960" cy="443375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347864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6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44824"/>
            <a:ext cx="8784974" cy="21288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844825"/>
            <a:ext cx="8784973" cy="2128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347864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9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02698"/>
            <a:ext cx="8640960" cy="393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4"/>
            <a:ext cx="8640960" cy="244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347864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060848"/>
            <a:ext cx="8640960" cy="11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7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784976" cy="216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2060848"/>
            <a:ext cx="8784973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347864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7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9512" y="2492896"/>
            <a:ext cx="8784973" cy="1732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36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511546"/>
            <a:ext cx="8640958" cy="33018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76672"/>
            <a:ext cx="8640960" cy="35314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04664"/>
            <a:ext cx="8640960" cy="8793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3347864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52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784976" cy="248731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628798"/>
            <a:ext cx="8784973" cy="936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2564904"/>
            <a:ext cx="8784973" cy="1551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347864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93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3470"/>
            <a:ext cx="8640960" cy="366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7"/>
          <a:stretch/>
        </p:blipFill>
        <p:spPr bwMode="auto">
          <a:xfrm>
            <a:off x="251520" y="764704"/>
            <a:ext cx="8640960" cy="371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139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3347864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36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9168"/>
            <a:ext cx="8784976" cy="312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628798"/>
            <a:ext cx="8784973" cy="223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3861048"/>
            <a:ext cx="8784973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347864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0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63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76" y="4907554"/>
            <a:ext cx="7533248" cy="1905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76" y="3412178"/>
            <a:ext cx="7533248" cy="2177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76" y="332656"/>
            <a:ext cx="7533248" cy="38215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48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518328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20" y="1297204"/>
            <a:ext cx="8640957" cy="2563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1520" y="693660"/>
            <a:ext cx="8640957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0" y="909683"/>
            <a:ext cx="8640957" cy="387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20" y="3861048"/>
            <a:ext cx="8640957" cy="1870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545075"/>
            <a:ext cx="8640957" cy="152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17" idx="3"/>
            <a:endCxn id="25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1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  <p:bldP spid="1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357238"/>
            <a:ext cx="8640958" cy="43121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414857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24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784976" cy="508970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692695"/>
            <a:ext cx="8784973" cy="50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4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40960" cy="453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92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556792"/>
            <a:ext cx="8640958" cy="32084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556792"/>
            <a:ext cx="8640960" cy="3208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37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84976" cy="127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9512" y="1700808"/>
            <a:ext cx="8784973" cy="1270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90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2108"/>
            <a:ext cx="8640960" cy="47872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335973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07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060848"/>
            <a:ext cx="8784974" cy="141335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2060848"/>
            <a:ext cx="8784973" cy="1413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34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98432"/>
            <a:ext cx="8640960" cy="451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393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8342"/>
            <a:ext cx="8640960" cy="155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03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96752"/>
            <a:ext cx="8640958" cy="33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251521" y="1196752"/>
            <a:ext cx="8640958" cy="1496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1" y="2693558"/>
            <a:ext cx="8640958" cy="1818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5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43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1" grpId="0" animBg="1"/>
      <p:bldP spid="1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5155276"/>
            <a:ext cx="7488832" cy="1658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941168"/>
            <a:ext cx="7488832" cy="985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636912"/>
            <a:ext cx="7488832" cy="2344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1628800"/>
            <a:ext cx="7488832" cy="308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t="32787"/>
          <a:stretch/>
        </p:blipFill>
        <p:spPr>
          <a:xfrm>
            <a:off x="827584" y="764704"/>
            <a:ext cx="7488832" cy="18098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b="58072"/>
          <a:stretch/>
        </p:blipFill>
        <p:spPr>
          <a:xfrm>
            <a:off x="827584" y="385710"/>
            <a:ext cx="7488832" cy="81104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0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97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836712"/>
            <a:ext cx="8640958" cy="442678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1521" y="836712"/>
            <a:ext cx="8640957" cy="1147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1" y="1984560"/>
            <a:ext cx="8640957" cy="36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1" y="2348879"/>
            <a:ext cx="8640957" cy="1118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21" y="3466968"/>
            <a:ext cx="8640957" cy="1796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7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04864"/>
            <a:ext cx="8640960" cy="4449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277173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36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556792"/>
            <a:ext cx="8640958" cy="27751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556790"/>
            <a:ext cx="8640957" cy="2775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37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3553818"/>
            <a:ext cx="8640956" cy="3259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268760"/>
            <a:ext cx="8640958" cy="35919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404664"/>
            <a:ext cx="8640958" cy="19614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3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429000"/>
            <a:ext cx="8496944" cy="3364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417976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32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12776"/>
            <a:ext cx="8640958" cy="239815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412775"/>
            <a:ext cx="8640957" cy="695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51521" y="2108711"/>
            <a:ext cx="8640957" cy="1702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96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4" grpId="0" animBg="1"/>
      <p:bldP spid="1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3030"/>
            <a:ext cx="8496944" cy="417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427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39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268762"/>
            <a:ext cx="8640958" cy="31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268760"/>
            <a:ext cx="8640957" cy="3100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16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002198"/>
            <a:ext cx="8640960" cy="38111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1339674"/>
            <a:ext cx="8640956" cy="33854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404664"/>
            <a:ext cx="8640958" cy="212122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19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30744"/>
            <a:ext cx="8640958" cy="25343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830743"/>
            <a:ext cx="8640957" cy="878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51521" y="2708921"/>
            <a:ext cx="8640957" cy="1656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87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4" grpId="0" animBg="1"/>
      <p:bldP spid="1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86280"/>
            <a:ext cx="8640960" cy="401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6716"/>
            <a:ext cx="8640960" cy="324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5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00808"/>
            <a:ext cx="8640958" cy="230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700808"/>
            <a:ext cx="8640957" cy="2302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69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61542"/>
            <a:ext cx="8640960" cy="365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0278"/>
            <a:ext cx="8640960" cy="409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89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44824"/>
            <a:ext cx="8640958" cy="182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844825"/>
            <a:ext cx="8640957" cy="1828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3478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55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640960" cy="237080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700808"/>
            <a:ext cx="8640960" cy="2370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Surds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34786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269979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5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1000</TotalTime>
  <Words>667</Words>
  <Application>Microsoft Office PowerPoint</Application>
  <PresentationFormat>On-screen Show (4:3)</PresentationFormat>
  <Paragraphs>306</Paragraphs>
  <Slides>88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3" baseType="lpstr">
      <vt:lpstr>Arial</vt:lpstr>
      <vt:lpstr>Calibri</vt:lpstr>
      <vt:lpstr>Calibri Light</vt:lpstr>
      <vt:lpstr>Comic Sans MS</vt:lpstr>
      <vt:lpstr>Theme1</vt:lpstr>
      <vt:lpstr>Surds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700</cp:revision>
  <dcterms:created xsi:type="dcterms:W3CDTF">2014-02-21T20:01:10Z</dcterms:created>
  <dcterms:modified xsi:type="dcterms:W3CDTF">2020-11-07T14:23:34Z</dcterms:modified>
</cp:coreProperties>
</file>