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.xml"/><Relationship Id="rId7" Type="http://schemas.openxmlformats.org/officeDocument/2006/relationships/slide" Target="slide3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42.xml"/><Relationship Id="rId5" Type="http://schemas.openxmlformats.org/officeDocument/2006/relationships/slide" Target="slide1.xml"/><Relationship Id="rId10" Type="http://schemas.openxmlformats.org/officeDocument/2006/relationships/slide" Target="slide40.xml"/><Relationship Id="rId4" Type="http://schemas.openxmlformats.org/officeDocument/2006/relationships/slide" Target="slide29.xml"/><Relationship Id="rId9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55.png"/><Relationship Id="rId7" Type="http://schemas.openxmlformats.org/officeDocument/2006/relationships/slide" Target="slide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292080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292080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292080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2843936" y="2492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2843808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843808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2843808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84976" cy="55890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10261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1"/>
            <a:ext cx="8640960" cy="1026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3214"/>
            <a:ext cx="8640960" cy="57001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7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0928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0"/>
            <a:ext cx="8640960" cy="1092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3" y="1124744"/>
            <a:ext cx="8571734" cy="54438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0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8039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6"/>
            <a:ext cx="8640960" cy="1803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537049"/>
            <a:ext cx="4618018" cy="335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899" y="1772816"/>
            <a:ext cx="4653605" cy="33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8951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6"/>
            <a:ext cx="864096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492894"/>
            <a:ext cx="8640960" cy="463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40336"/>
            <a:ext cx="8496942" cy="467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6712"/>
            <a:ext cx="8496944" cy="19504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22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6063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6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2915944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20200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22007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209256"/>
            <a:ext cx="8640956" cy="3532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1071"/>
          <a:stretch/>
        </p:blipFill>
        <p:spPr>
          <a:xfrm>
            <a:off x="251521" y="1268760"/>
            <a:ext cx="8640958" cy="2851289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39272"/>
            <a:ext cx="8640958" cy="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37" y="3068958"/>
            <a:ext cx="7082326" cy="28803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30836" y="4149080"/>
            <a:ext cx="708232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8640960" cy="21098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08720"/>
            <a:ext cx="8640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1556792"/>
            <a:ext cx="8640960" cy="146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0836" y="3068958"/>
            <a:ext cx="7082327" cy="108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844824"/>
            <a:ext cx="8640958" cy="9112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2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6357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556792"/>
            <a:ext cx="8640957" cy="263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5" y="1700808"/>
            <a:ext cx="8208910" cy="15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42957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980727"/>
            <a:ext cx="8352928" cy="4295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48871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620687"/>
            <a:ext cx="8352928" cy="488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556792"/>
            <a:ext cx="8640958" cy="13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85828"/>
            <a:ext cx="5904656" cy="6427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619672" y="385827"/>
            <a:ext cx="5904656" cy="6427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8170"/>
            <a:ext cx="7488832" cy="5829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305989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05989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364216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36408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36408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7814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7" cy="178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1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10138"/>
            <a:ext cx="8640958" cy="191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041028"/>
            <a:ext cx="8640958" cy="2252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124744"/>
            <a:ext cx="8640960" cy="9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628800"/>
            <a:ext cx="8640958" cy="17989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1" y="1628800"/>
            <a:ext cx="864095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1" y="2420888"/>
            <a:ext cx="8640957" cy="100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474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3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2782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28800"/>
            <a:ext cx="8640958" cy="6425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628800"/>
            <a:ext cx="8640957" cy="64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1" y="2348880"/>
            <a:ext cx="8640957" cy="278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404664"/>
            <a:ext cx="6048674" cy="31861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573016"/>
            <a:ext cx="6048672" cy="3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8"/>
            <a:ext cx="8640960" cy="831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052736"/>
            <a:ext cx="8640957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1412778"/>
            <a:ext cx="8640957" cy="47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88840"/>
            <a:ext cx="8640960" cy="1780866"/>
          </a:xfrm>
          <a:prstGeom prst="rect">
            <a:avLst/>
          </a:prstGeom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1988840"/>
            <a:ext cx="8640959" cy="178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836712"/>
            <a:ext cx="8640962" cy="45799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19" y="836712"/>
            <a:ext cx="8640959" cy="457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523436"/>
            <a:ext cx="8640958" cy="7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1928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484784"/>
            <a:ext cx="8640957" cy="1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9" idx="3"/>
            <a:endCxn id="3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80928"/>
            <a:ext cx="8496942" cy="3979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836712"/>
            <a:ext cx="8496942" cy="23112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5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52928" cy="5421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6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9042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060846"/>
            <a:ext cx="8640957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1521" y="2924942"/>
            <a:ext cx="8640957" cy="104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717032"/>
            <a:ext cx="8496940" cy="237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060848"/>
            <a:ext cx="8496942" cy="18515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124126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11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32856"/>
            <a:ext cx="8640958" cy="1847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980729"/>
            <a:ext cx="8640957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1484784"/>
            <a:ext cx="864095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2132856"/>
            <a:ext cx="8640957" cy="184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5294"/>
            <a:ext cx="8640960" cy="11536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0"/>
            <a:ext cx="8640960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3897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4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70074"/>
            <a:ext cx="8640958" cy="554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70074"/>
            <a:ext cx="8640960" cy="554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709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0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7516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78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333</Words>
  <Application>Microsoft Office PowerPoint</Application>
  <PresentationFormat>On-screen Show (4:3)</PresentationFormat>
  <Paragraphs>161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Theme1</vt:lpstr>
      <vt:lpstr>Surds</vt:lpstr>
      <vt:lpstr>Surds</vt:lpstr>
      <vt:lpstr>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2021-08-20T14:07:13Z</dcterms:modified>
</cp:coreProperties>
</file>