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8" autoAdjust="0"/>
    <p:restoredTop sz="96433" autoAdjust="0"/>
  </p:normalViewPr>
  <p:slideViewPr>
    <p:cSldViewPr>
      <p:cViewPr>
        <p:scale>
          <a:sx n="100" d="100"/>
          <a:sy n="100" d="100"/>
        </p:scale>
        <p:origin x="2118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10" Type="http://schemas.openxmlformats.org/officeDocument/2006/relationships/slide" Target="slide14.xml"/><Relationship Id="rId4" Type="http://schemas.openxmlformats.org/officeDocument/2006/relationships/slide" Target="slide4.xml"/><Relationship Id="rId9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.xml"/><Relationship Id="rId4" Type="http://schemas.openxmlformats.org/officeDocument/2006/relationships/image" Target="../media/image18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9.xml"/><Relationship Id="rId4" Type="http://schemas.openxmlformats.org/officeDocument/2006/relationships/slide" Target="slide1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1.xml"/><Relationship Id="rId5" Type="http://schemas.openxmlformats.org/officeDocument/2006/relationships/slide" Target="slide16.xml"/><Relationship Id="rId4" Type="http://schemas.openxmlformats.org/officeDocument/2006/relationships/image" Target="../media/image4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1.xml"/><Relationship Id="rId4" Type="http://schemas.openxmlformats.org/officeDocument/2006/relationships/slide" Target="slide1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3.xml"/><Relationship Id="rId5" Type="http://schemas.openxmlformats.org/officeDocument/2006/relationships/slide" Target="slide16.xml"/><Relationship Id="rId4" Type="http://schemas.openxmlformats.org/officeDocument/2006/relationships/image" Target="../media/image4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3.xml"/><Relationship Id="rId4" Type="http://schemas.openxmlformats.org/officeDocument/2006/relationships/slide" Target="slide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33.xml"/><Relationship Id="rId18" Type="http://schemas.openxmlformats.org/officeDocument/2006/relationships/slide" Target="slide43.xml"/><Relationship Id="rId26" Type="http://schemas.openxmlformats.org/officeDocument/2006/relationships/slide" Target="slide63.xml"/><Relationship Id="rId39" Type="http://schemas.openxmlformats.org/officeDocument/2006/relationships/slide" Target="slide91.xml"/><Relationship Id="rId3" Type="http://schemas.openxmlformats.org/officeDocument/2006/relationships/slide" Target="slide16.xml"/><Relationship Id="rId21" Type="http://schemas.openxmlformats.org/officeDocument/2006/relationships/slide" Target="slide53.xml"/><Relationship Id="rId34" Type="http://schemas.openxmlformats.org/officeDocument/2006/relationships/slide" Target="slide79.xml"/><Relationship Id="rId42" Type="http://schemas.openxmlformats.org/officeDocument/2006/relationships/slide" Target="slide97.xml"/><Relationship Id="rId7" Type="http://schemas.openxmlformats.org/officeDocument/2006/relationships/slide" Target="slide21.xml"/><Relationship Id="rId12" Type="http://schemas.openxmlformats.org/officeDocument/2006/relationships/slide" Target="slide31.xml"/><Relationship Id="rId17" Type="http://schemas.openxmlformats.org/officeDocument/2006/relationships/slide" Target="slide41.xml"/><Relationship Id="rId25" Type="http://schemas.openxmlformats.org/officeDocument/2006/relationships/slide" Target="slide61.xml"/><Relationship Id="rId33" Type="http://schemas.openxmlformats.org/officeDocument/2006/relationships/slide" Target="slide77.xml"/><Relationship Id="rId38" Type="http://schemas.openxmlformats.org/officeDocument/2006/relationships/slide" Target="slide89.xml"/><Relationship Id="rId46" Type="http://schemas.openxmlformats.org/officeDocument/2006/relationships/slide" Target="slide1.xml"/><Relationship Id="rId2" Type="http://schemas.openxmlformats.org/officeDocument/2006/relationships/slide" Target="slide47.xml"/><Relationship Id="rId16" Type="http://schemas.openxmlformats.org/officeDocument/2006/relationships/slide" Target="slide39.xml"/><Relationship Id="rId20" Type="http://schemas.openxmlformats.org/officeDocument/2006/relationships/slide" Target="slide51.xml"/><Relationship Id="rId29" Type="http://schemas.openxmlformats.org/officeDocument/2006/relationships/slide" Target="slide69.xml"/><Relationship Id="rId41" Type="http://schemas.openxmlformats.org/officeDocument/2006/relationships/slide" Target="slide9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slide" Target="slide29.xml"/><Relationship Id="rId24" Type="http://schemas.openxmlformats.org/officeDocument/2006/relationships/slide" Target="slide59.xml"/><Relationship Id="rId32" Type="http://schemas.openxmlformats.org/officeDocument/2006/relationships/slide" Target="slide75.xml"/><Relationship Id="rId37" Type="http://schemas.openxmlformats.org/officeDocument/2006/relationships/slide" Target="slide87.xml"/><Relationship Id="rId40" Type="http://schemas.openxmlformats.org/officeDocument/2006/relationships/slide" Target="slide93.xml"/><Relationship Id="rId45" Type="http://schemas.openxmlformats.org/officeDocument/2006/relationships/slide" Target="slide103.xml"/><Relationship Id="rId5" Type="http://schemas.openxmlformats.org/officeDocument/2006/relationships/slide" Target="slide17.xml"/><Relationship Id="rId15" Type="http://schemas.openxmlformats.org/officeDocument/2006/relationships/slide" Target="slide37.xml"/><Relationship Id="rId23" Type="http://schemas.openxmlformats.org/officeDocument/2006/relationships/slide" Target="slide57.xml"/><Relationship Id="rId28" Type="http://schemas.openxmlformats.org/officeDocument/2006/relationships/slide" Target="slide67.xml"/><Relationship Id="rId36" Type="http://schemas.openxmlformats.org/officeDocument/2006/relationships/slide" Target="slide85.xml"/><Relationship Id="rId10" Type="http://schemas.openxmlformats.org/officeDocument/2006/relationships/slide" Target="slide27.xml"/><Relationship Id="rId19" Type="http://schemas.openxmlformats.org/officeDocument/2006/relationships/slide" Target="slide45.xml"/><Relationship Id="rId31" Type="http://schemas.openxmlformats.org/officeDocument/2006/relationships/slide" Target="slide73.xml"/><Relationship Id="rId44" Type="http://schemas.openxmlformats.org/officeDocument/2006/relationships/slide" Target="slide101.xml"/><Relationship Id="rId4" Type="http://schemas.openxmlformats.org/officeDocument/2006/relationships/slide" Target="slide49.xml"/><Relationship Id="rId9" Type="http://schemas.openxmlformats.org/officeDocument/2006/relationships/slide" Target="slide25.xml"/><Relationship Id="rId14" Type="http://schemas.openxmlformats.org/officeDocument/2006/relationships/slide" Target="slide35.xml"/><Relationship Id="rId22" Type="http://schemas.openxmlformats.org/officeDocument/2006/relationships/slide" Target="slide55.xml"/><Relationship Id="rId27" Type="http://schemas.openxmlformats.org/officeDocument/2006/relationships/slide" Target="slide65.xml"/><Relationship Id="rId30" Type="http://schemas.openxmlformats.org/officeDocument/2006/relationships/slide" Target="slide71.xml"/><Relationship Id="rId35" Type="http://schemas.openxmlformats.org/officeDocument/2006/relationships/slide" Target="slide81.xml"/><Relationship Id="rId43" Type="http://schemas.openxmlformats.org/officeDocument/2006/relationships/slide" Target="slide9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6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8.png"/><Relationship Id="rId7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3.xml"/><Relationship Id="rId4" Type="http://schemas.openxmlformats.org/officeDocument/2006/relationships/slide" Target="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1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image" Target="../media/image4.png"/><Relationship Id="rId7" Type="http://schemas.openxmlformats.org/officeDocument/2006/relationships/slide" Target="slide16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16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slide" Target="slide33.xml"/><Relationship Id="rId4" Type="http://schemas.openxmlformats.org/officeDocument/2006/relationships/slide" Target="slide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3.xml"/><Relationship Id="rId4" Type="http://schemas.openxmlformats.org/officeDocument/2006/relationships/slide" Target="slide1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0.png"/><Relationship Id="rId7" Type="http://schemas.openxmlformats.org/officeDocument/2006/relationships/slide" Target="slide35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5.xml"/><Relationship Id="rId4" Type="http://schemas.openxmlformats.org/officeDocument/2006/relationships/slide" Target="slide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16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slide" Target="slide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slide" Target="slide39.xml"/><Relationship Id="rId4" Type="http://schemas.openxmlformats.org/officeDocument/2006/relationships/slide" Target="slide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9.xml"/><Relationship Id="rId4" Type="http://schemas.openxmlformats.org/officeDocument/2006/relationships/slide" Target="slide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slide" Target="slide41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73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1.xml"/><Relationship Id="rId4" Type="http://schemas.openxmlformats.org/officeDocument/2006/relationships/slide" Target="slide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5" Type="http://schemas.openxmlformats.org/officeDocument/2006/relationships/slide" Target="slide16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3.xml"/><Relationship Id="rId4" Type="http://schemas.openxmlformats.org/officeDocument/2006/relationships/slide" Target="slide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slide" Target="slide45.xm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4.png"/><Relationship Id="rId4" Type="http://schemas.openxmlformats.org/officeDocument/2006/relationships/image" Target="../media/image8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5.xml"/><Relationship Id="rId4" Type="http://schemas.openxmlformats.org/officeDocument/2006/relationships/slide" Target="slide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7.xml"/><Relationship Id="rId4" Type="http://schemas.openxmlformats.org/officeDocument/2006/relationships/slide" Target="slide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7" Type="http://schemas.openxmlformats.org/officeDocument/2006/relationships/image" Target="../media/image86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9.xml"/><Relationship Id="rId4" Type="http://schemas.openxmlformats.org/officeDocument/2006/relationships/slide" Target="slide1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4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1.xml"/><Relationship Id="rId5" Type="http://schemas.openxmlformats.org/officeDocument/2006/relationships/slide" Target="slide16.xml"/><Relationship Id="rId4" Type="http://schemas.openxmlformats.org/officeDocument/2006/relationships/image" Target="../media/image9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1.xml"/><Relationship Id="rId4" Type="http://schemas.openxmlformats.org/officeDocument/2006/relationships/slide" Target="slide16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3.png"/><Relationship Id="rId7" Type="http://schemas.openxmlformats.org/officeDocument/2006/relationships/slide" Target="slide53.xml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3.xml"/><Relationship Id="rId4" Type="http://schemas.openxmlformats.org/officeDocument/2006/relationships/slide" Target="slide16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8.png"/><Relationship Id="rId7" Type="http://schemas.openxmlformats.org/officeDocument/2006/relationships/slide" Target="slide55.xml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5.xml"/><Relationship Id="rId4" Type="http://schemas.openxmlformats.org/officeDocument/2006/relationships/slide" Target="slide1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57.xml"/><Relationship Id="rId4" Type="http://schemas.openxmlformats.org/officeDocument/2006/relationships/slide" Target="slide1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7.xml"/><Relationship Id="rId4" Type="http://schemas.openxmlformats.org/officeDocument/2006/relationships/slide" Target="slide1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59.xml"/><Relationship Id="rId4" Type="http://schemas.openxmlformats.org/officeDocument/2006/relationships/slide" Target="slide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9.xml"/><Relationship Id="rId4" Type="http://schemas.openxmlformats.org/officeDocument/2006/relationships/slide" Target="slide1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4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1.xml"/><Relationship Id="rId5" Type="http://schemas.openxmlformats.org/officeDocument/2006/relationships/slide" Target="slide16.xml"/><Relationship Id="rId4" Type="http://schemas.openxmlformats.org/officeDocument/2006/relationships/image" Target="../media/image11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1.xml"/><Relationship Id="rId4" Type="http://schemas.openxmlformats.org/officeDocument/2006/relationships/slide" Target="slide1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../media/image4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3.xml"/><Relationship Id="rId5" Type="http://schemas.openxmlformats.org/officeDocument/2006/relationships/slide" Target="slide16.xml"/><Relationship Id="rId4" Type="http://schemas.openxmlformats.org/officeDocument/2006/relationships/image" Target="../media/image11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3.xml"/><Relationship Id="rId4" Type="http://schemas.openxmlformats.org/officeDocument/2006/relationships/slide" Target="slide1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5.xml"/><Relationship Id="rId4" Type="http://schemas.openxmlformats.org/officeDocument/2006/relationships/slide" Target="slide1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7" Type="http://schemas.openxmlformats.org/officeDocument/2006/relationships/image" Target="../media/image4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7.xml"/><Relationship Id="rId5" Type="http://schemas.openxmlformats.org/officeDocument/2006/relationships/slide" Target="slide16.xml"/><Relationship Id="rId4" Type="http://schemas.openxmlformats.org/officeDocument/2006/relationships/image" Target="../media/image12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7.xml"/><Relationship Id="rId4" Type="http://schemas.openxmlformats.org/officeDocument/2006/relationships/slide" Target="slide1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7" Type="http://schemas.openxmlformats.org/officeDocument/2006/relationships/image" Target="../media/image4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9.xml"/><Relationship Id="rId5" Type="http://schemas.openxmlformats.org/officeDocument/2006/relationships/slide" Target="slide16.xml"/><Relationship Id="rId4" Type="http://schemas.openxmlformats.org/officeDocument/2006/relationships/image" Target="../media/image1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9.xml"/><Relationship Id="rId4" Type="http://schemas.openxmlformats.org/officeDocument/2006/relationships/slide" Target="slide1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7" Type="http://schemas.openxmlformats.org/officeDocument/2006/relationships/image" Target="../media/image4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1.xml"/><Relationship Id="rId5" Type="http://schemas.openxmlformats.org/officeDocument/2006/relationships/slide" Target="slide16.xml"/><Relationship Id="rId4" Type="http://schemas.openxmlformats.org/officeDocument/2006/relationships/image" Target="../media/image12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1.xml"/><Relationship Id="rId4" Type="http://schemas.openxmlformats.org/officeDocument/2006/relationships/slide" Target="slide1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7" Type="http://schemas.openxmlformats.org/officeDocument/2006/relationships/image" Target="../media/image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3.xml"/><Relationship Id="rId5" Type="http://schemas.openxmlformats.org/officeDocument/2006/relationships/slide" Target="slide16.xml"/><Relationship Id="rId4" Type="http://schemas.openxmlformats.org/officeDocument/2006/relationships/image" Target="../media/image13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3.xml"/><Relationship Id="rId4" Type="http://schemas.openxmlformats.org/officeDocument/2006/relationships/slide" Target="slide16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5.png"/><Relationship Id="rId7" Type="http://schemas.openxmlformats.org/officeDocument/2006/relationships/image" Target="../media/image4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5.xml"/><Relationship Id="rId5" Type="http://schemas.openxmlformats.org/officeDocument/2006/relationships/slide" Target="slide16.xml"/><Relationship Id="rId4" Type="http://schemas.openxmlformats.org/officeDocument/2006/relationships/image" Target="../media/image13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5.xml"/><Relationship Id="rId4" Type="http://schemas.openxmlformats.org/officeDocument/2006/relationships/slide" Target="slide1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77.xml"/><Relationship Id="rId4" Type="http://schemas.openxmlformats.org/officeDocument/2006/relationships/slide" Target="slide1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7.xml"/><Relationship Id="rId4" Type="http://schemas.openxmlformats.org/officeDocument/2006/relationships/slide" Target="slide16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43.png"/><Relationship Id="rId7" Type="http://schemas.openxmlformats.org/officeDocument/2006/relationships/slide" Target="slide79.xml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9.xml"/><Relationship Id="rId4" Type="http://schemas.openxmlformats.org/officeDocument/2006/relationships/slide" Target="slide16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slide" Target="slide81.xml"/><Relationship Id="rId3" Type="http://schemas.openxmlformats.org/officeDocument/2006/relationships/image" Target="../media/image148.png"/><Relationship Id="rId7" Type="http://schemas.openxmlformats.org/officeDocument/2006/relationships/slide" Target="slide16.xml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Relationship Id="rId9" Type="http://schemas.openxmlformats.org/officeDocument/2006/relationships/image" Target="../media/image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1.xml"/><Relationship Id="rId4" Type="http://schemas.openxmlformats.org/officeDocument/2006/relationships/slide" Target="slide16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slide" Target="slide81.xml"/><Relationship Id="rId3" Type="http://schemas.openxmlformats.org/officeDocument/2006/relationships/image" Target="../media/image148.png"/><Relationship Id="rId7" Type="http://schemas.openxmlformats.org/officeDocument/2006/relationships/slide" Target="slide16.xml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Relationship Id="rId9" Type="http://schemas.openxmlformats.org/officeDocument/2006/relationships/image" Target="../media/image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1.xml"/><Relationship Id="rId4" Type="http://schemas.openxmlformats.org/officeDocument/2006/relationships/slide" Target="slide1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85.xml"/><Relationship Id="rId4" Type="http://schemas.openxmlformats.org/officeDocument/2006/relationships/slide" Target="slide1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5.xml"/><Relationship Id="rId4" Type="http://schemas.openxmlformats.org/officeDocument/2006/relationships/slide" Target="slide1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7" Type="http://schemas.openxmlformats.org/officeDocument/2006/relationships/slide" Target="slide87.xml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4.png"/><Relationship Id="rId4" Type="http://schemas.openxmlformats.org/officeDocument/2006/relationships/image" Target="../media/image158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7.xml"/><Relationship Id="rId4" Type="http://schemas.openxmlformats.org/officeDocument/2006/relationships/slide" Target="slide1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9.xml"/><Relationship Id="rId5" Type="http://schemas.openxmlformats.org/officeDocument/2006/relationships/slide" Target="slide1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9.xml"/><Relationship Id="rId4" Type="http://schemas.openxmlformats.org/officeDocument/2006/relationships/slide" Target="slide1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1.xml"/><Relationship Id="rId5" Type="http://schemas.openxmlformats.org/officeDocument/2006/relationships/slide" Target="slide16.xml"/><Relationship Id="rId4" Type="http://schemas.openxmlformats.org/officeDocument/2006/relationships/image" Target="../media/image4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1.xml"/><Relationship Id="rId4" Type="http://schemas.openxmlformats.org/officeDocument/2006/relationships/slide" Target="slide1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3.xml"/><Relationship Id="rId5" Type="http://schemas.openxmlformats.org/officeDocument/2006/relationships/slide" Target="slide16.xml"/><Relationship Id="rId4" Type="http://schemas.openxmlformats.org/officeDocument/2006/relationships/image" Target="../media/image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3.xml"/><Relationship Id="rId4" Type="http://schemas.openxmlformats.org/officeDocument/2006/relationships/slide" Target="slide1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slide" Target="slide95.xml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4.png"/><Relationship Id="rId4" Type="http://schemas.openxmlformats.org/officeDocument/2006/relationships/image" Target="../media/image171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5.xml"/><Relationship Id="rId4" Type="http://schemas.openxmlformats.org/officeDocument/2006/relationships/slide" Target="slide1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7.xml"/><Relationship Id="rId5" Type="http://schemas.openxmlformats.org/officeDocument/2006/relationships/slide" Target="slide16.xml"/><Relationship Id="rId4" Type="http://schemas.openxmlformats.org/officeDocument/2006/relationships/image" Target="../media/image4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7.xml"/><Relationship Id="rId4" Type="http://schemas.openxmlformats.org/officeDocument/2006/relationships/slide" Target="slide16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slide" Target="slide99.xml"/><Relationship Id="rId3" Type="http://schemas.openxmlformats.org/officeDocument/2006/relationships/image" Target="../media/image177.png"/><Relationship Id="rId7" Type="http://schemas.openxmlformats.org/officeDocument/2006/relationships/slide" Target="slide16.xml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Standard Form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3780040" y="165026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3780040" y="222638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780040" y="280250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1HR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780040" y="33786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3780040" y="39547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Old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9" action="ppaction://hlinksldjump"/>
          </p:cNvPr>
          <p:cNvSpPr/>
          <p:nvPr/>
        </p:nvSpPr>
        <p:spPr>
          <a:xfrm>
            <a:off x="3780040" y="453086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0" action="ppaction://hlinksldjump"/>
          </p:cNvPr>
          <p:cNvSpPr/>
          <p:nvPr/>
        </p:nvSpPr>
        <p:spPr>
          <a:xfrm>
            <a:off x="3780040" y="510698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32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8640960" cy="318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58441"/>
            <a:ext cx="8640960" cy="294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960" cy="248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664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1596058"/>
            <a:ext cx="8640964" cy="229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33608" y="1772816"/>
            <a:ext cx="8658873" cy="216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33610" y="1596058"/>
            <a:ext cx="8658872" cy="176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4HR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8" idx="3"/>
            <a:endCxn id="21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33610" y="1988839"/>
            <a:ext cx="8658872" cy="432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18" y="2420888"/>
            <a:ext cx="8640963" cy="1469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49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5" grpId="0" animBg="1"/>
      <p:bldP spid="26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93570"/>
            <a:ext cx="8496944" cy="211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196"/>
            <a:ext cx="8496944" cy="381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53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08" y="1844824"/>
            <a:ext cx="8676784" cy="155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33608" y="1988840"/>
            <a:ext cx="8658873" cy="360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33610" y="1844824"/>
            <a:ext cx="865887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3610" y="2348881"/>
            <a:ext cx="8658872" cy="1055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16" idx="3"/>
            <a:endCxn id="23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39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5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97080"/>
            <a:ext cx="8640960" cy="371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411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4HR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93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10" y="1844824"/>
            <a:ext cx="8676780" cy="153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33608" y="2060848"/>
            <a:ext cx="8658873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33610" y="1844824"/>
            <a:ext cx="865887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3610" y="2348880"/>
            <a:ext cx="8658872" cy="1026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4HR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2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66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40960" cy="159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628800"/>
            <a:ext cx="864096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0" y="1844824"/>
            <a:ext cx="864096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20" y="2924944"/>
            <a:ext cx="8640960" cy="295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18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3978536"/>
            <a:ext cx="8064894" cy="25468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04664"/>
            <a:ext cx="8064896" cy="3767008"/>
          </a:xfrm>
          <a:prstGeom prst="rect">
            <a:avLst/>
          </a:prstGeom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642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060848"/>
            <a:ext cx="8640958" cy="117257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060846"/>
            <a:ext cx="8640960" cy="162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0" y="2222997"/>
            <a:ext cx="8640960" cy="197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20" y="2420888"/>
            <a:ext cx="8640960" cy="812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6" idx="3"/>
            <a:endCxn id="18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64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3" y="5286400"/>
            <a:ext cx="5904654" cy="15269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4005064"/>
            <a:ext cx="5904656" cy="2112532"/>
          </a:xfrm>
          <a:prstGeom prst="rect">
            <a:avLst/>
          </a:prstGeom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</a:t>
            </a:r>
            <a:r>
              <a:rPr lang="en-GB" sz="1400" b="1" dirty="0" smtClean="0">
                <a:latin typeface="Comic Sans MS" panose="030F0702030302020204" pitchFamily="66" charset="0"/>
              </a:rPr>
              <a:t>une 2019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672" y="404664"/>
            <a:ext cx="5904656" cy="435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8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81014"/>
            <a:ext cx="8640958" cy="575629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51520" y="4077070"/>
            <a:ext cx="8640960" cy="2160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481014"/>
            <a:ext cx="8640960" cy="1045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0" y="1526972"/>
            <a:ext cx="8640960" cy="2550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</a:t>
            </a:r>
            <a:r>
              <a:rPr lang="en-GB" sz="1400" b="1" dirty="0" smtClean="0">
                <a:latin typeface="Comic Sans MS" panose="030F0702030302020204" pitchFamily="66" charset="0"/>
              </a:rPr>
              <a:t>une 2019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99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  <p:bldP spid="13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Standard Form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195864" y="537321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3420128" y="134082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4H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971728" y="13407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971728" y="19168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971728" y="249289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971728" y="306896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9" action="ppaction://hlinksldjump"/>
          </p:cNvPr>
          <p:cNvSpPr/>
          <p:nvPr/>
        </p:nvSpPr>
        <p:spPr>
          <a:xfrm>
            <a:off x="971728" y="364502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10" action="ppaction://hlinksldjump"/>
          </p:cNvPr>
          <p:cNvSpPr/>
          <p:nvPr/>
        </p:nvSpPr>
        <p:spPr>
          <a:xfrm>
            <a:off x="971728" y="422114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11" action="ppaction://hlinksldjump"/>
          </p:cNvPr>
          <p:cNvSpPr/>
          <p:nvPr/>
        </p:nvSpPr>
        <p:spPr>
          <a:xfrm>
            <a:off x="971728" y="47972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2" action="ppaction://hlinksldjump"/>
          </p:cNvPr>
          <p:cNvSpPr/>
          <p:nvPr/>
        </p:nvSpPr>
        <p:spPr>
          <a:xfrm>
            <a:off x="971728" y="53732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3" action="ppaction://hlinksldjump"/>
          </p:cNvPr>
          <p:cNvSpPr/>
          <p:nvPr/>
        </p:nvSpPr>
        <p:spPr>
          <a:xfrm>
            <a:off x="2195992" y="134082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4" action="ppaction://hlinksldjump"/>
          </p:cNvPr>
          <p:cNvSpPr/>
          <p:nvPr/>
        </p:nvSpPr>
        <p:spPr>
          <a:xfrm>
            <a:off x="2195864" y="19168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5" action="ppaction://hlinksldjump"/>
          </p:cNvPr>
          <p:cNvSpPr/>
          <p:nvPr/>
        </p:nvSpPr>
        <p:spPr>
          <a:xfrm>
            <a:off x="2195864" y="24929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6" action="ppaction://hlinksldjump"/>
          </p:cNvPr>
          <p:cNvSpPr/>
          <p:nvPr/>
        </p:nvSpPr>
        <p:spPr>
          <a:xfrm>
            <a:off x="2195864" y="306896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2009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7" action="ppaction://hlinksldjump"/>
          </p:cNvPr>
          <p:cNvSpPr/>
          <p:nvPr/>
        </p:nvSpPr>
        <p:spPr>
          <a:xfrm>
            <a:off x="2195864" y="364508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8" action="ppaction://hlinksldjump"/>
          </p:cNvPr>
          <p:cNvSpPr/>
          <p:nvPr/>
        </p:nvSpPr>
        <p:spPr>
          <a:xfrm>
            <a:off x="2195864" y="422114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9" action="ppaction://hlinksldjump"/>
          </p:cNvPr>
          <p:cNvSpPr/>
          <p:nvPr/>
        </p:nvSpPr>
        <p:spPr>
          <a:xfrm>
            <a:off x="2195864" y="47971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20" action="ppaction://hlinksldjump"/>
          </p:cNvPr>
          <p:cNvSpPr/>
          <p:nvPr/>
        </p:nvSpPr>
        <p:spPr>
          <a:xfrm>
            <a:off x="3420000" y="191683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4H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21" action="ppaction://hlinksldjump"/>
          </p:cNvPr>
          <p:cNvSpPr/>
          <p:nvPr/>
        </p:nvSpPr>
        <p:spPr>
          <a:xfrm>
            <a:off x="3420000" y="24929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22" action="ppaction://hlinksldjump"/>
          </p:cNvPr>
          <p:cNvSpPr/>
          <p:nvPr/>
        </p:nvSpPr>
        <p:spPr>
          <a:xfrm>
            <a:off x="3420000" y="306901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23" action="ppaction://hlinksldjump"/>
          </p:cNvPr>
          <p:cNvSpPr/>
          <p:nvPr/>
        </p:nvSpPr>
        <p:spPr>
          <a:xfrm>
            <a:off x="3420000" y="364508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3HR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24" action="ppaction://hlinksldjump"/>
          </p:cNvPr>
          <p:cNvSpPr/>
          <p:nvPr/>
        </p:nvSpPr>
        <p:spPr>
          <a:xfrm>
            <a:off x="3420000" y="422114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25" action="ppaction://hlinksldjump"/>
          </p:cNvPr>
          <p:cNvSpPr/>
          <p:nvPr/>
        </p:nvSpPr>
        <p:spPr>
          <a:xfrm>
            <a:off x="3420000" y="47972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26" action="ppaction://hlinksldjump"/>
          </p:cNvPr>
          <p:cNvSpPr/>
          <p:nvPr/>
        </p:nvSpPr>
        <p:spPr>
          <a:xfrm>
            <a:off x="3420000" y="53732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4HR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27" action="ppaction://hlinksldjump"/>
          </p:cNvPr>
          <p:cNvSpPr/>
          <p:nvPr/>
        </p:nvSpPr>
        <p:spPr>
          <a:xfrm>
            <a:off x="4644264" y="13407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28" action="ppaction://hlinksldjump"/>
          </p:cNvPr>
          <p:cNvSpPr/>
          <p:nvPr/>
        </p:nvSpPr>
        <p:spPr>
          <a:xfrm>
            <a:off x="4644136" y="19168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4HR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29" action="ppaction://hlinksldjump"/>
          </p:cNvPr>
          <p:cNvSpPr/>
          <p:nvPr/>
        </p:nvSpPr>
        <p:spPr>
          <a:xfrm>
            <a:off x="4644136" y="24929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30" action="ppaction://hlinksldjump"/>
          </p:cNvPr>
          <p:cNvSpPr/>
          <p:nvPr/>
        </p:nvSpPr>
        <p:spPr>
          <a:xfrm>
            <a:off x="4644136" y="306901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4HR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31" action="ppaction://hlinksldjump"/>
          </p:cNvPr>
          <p:cNvSpPr/>
          <p:nvPr/>
        </p:nvSpPr>
        <p:spPr>
          <a:xfrm>
            <a:off x="4644136" y="364508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hlinkClick r:id="rId32" action="ppaction://hlinksldjump"/>
          </p:cNvPr>
          <p:cNvSpPr/>
          <p:nvPr/>
        </p:nvSpPr>
        <p:spPr>
          <a:xfrm>
            <a:off x="4644136" y="422114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3HR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hlinkClick r:id="rId33" action="ppaction://hlinksldjump"/>
          </p:cNvPr>
          <p:cNvSpPr/>
          <p:nvPr/>
        </p:nvSpPr>
        <p:spPr>
          <a:xfrm>
            <a:off x="4644136" y="47972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1" name="Rectangle 40">
            <a:hlinkClick r:id="rId34" action="ppaction://hlinksldjump"/>
          </p:cNvPr>
          <p:cNvSpPr/>
          <p:nvPr/>
        </p:nvSpPr>
        <p:spPr>
          <a:xfrm>
            <a:off x="4644136" y="537321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4HR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2" name="Rectangle 41">
            <a:hlinkClick r:id="rId35" action="ppaction://hlinksldjump"/>
          </p:cNvPr>
          <p:cNvSpPr/>
          <p:nvPr/>
        </p:nvSpPr>
        <p:spPr>
          <a:xfrm>
            <a:off x="5868400" y="13407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3" name="Rectangle 42">
            <a:hlinkClick r:id="rId36" action="ppaction://hlinksldjump"/>
          </p:cNvPr>
          <p:cNvSpPr/>
          <p:nvPr/>
        </p:nvSpPr>
        <p:spPr>
          <a:xfrm>
            <a:off x="5868272" y="191683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4HR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4" name="Rectangle 43">
            <a:hlinkClick r:id="rId37" action="ppaction://hlinksldjump"/>
          </p:cNvPr>
          <p:cNvSpPr/>
          <p:nvPr/>
        </p:nvSpPr>
        <p:spPr>
          <a:xfrm>
            <a:off x="5868272" y="24929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5" name="Rectangle 44">
            <a:hlinkClick r:id="rId38" action="ppaction://hlinksldjump"/>
          </p:cNvPr>
          <p:cNvSpPr/>
          <p:nvPr/>
        </p:nvSpPr>
        <p:spPr>
          <a:xfrm>
            <a:off x="5868272" y="306901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3HR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6" name="Rectangle 45">
            <a:hlinkClick r:id="rId39" action="ppaction://hlinksldjump"/>
          </p:cNvPr>
          <p:cNvSpPr/>
          <p:nvPr/>
        </p:nvSpPr>
        <p:spPr>
          <a:xfrm>
            <a:off x="5868272" y="364508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7" name="Rectangle 46">
            <a:hlinkClick r:id="rId40" action="ppaction://hlinksldjump"/>
          </p:cNvPr>
          <p:cNvSpPr/>
          <p:nvPr/>
        </p:nvSpPr>
        <p:spPr>
          <a:xfrm>
            <a:off x="5868272" y="422114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hlinkClick r:id="rId41" action="ppaction://hlinksldjump"/>
          </p:cNvPr>
          <p:cNvSpPr/>
          <p:nvPr/>
        </p:nvSpPr>
        <p:spPr>
          <a:xfrm>
            <a:off x="5868272" y="47972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4HR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9" name="Rectangle 48">
            <a:hlinkClick r:id="rId42" action="ppaction://hlinksldjump"/>
          </p:cNvPr>
          <p:cNvSpPr/>
          <p:nvPr/>
        </p:nvSpPr>
        <p:spPr>
          <a:xfrm>
            <a:off x="5868272" y="53732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0" name="Rectangle 49">
            <a:hlinkClick r:id="rId43" action="ppaction://hlinksldjump"/>
          </p:cNvPr>
          <p:cNvSpPr/>
          <p:nvPr/>
        </p:nvSpPr>
        <p:spPr>
          <a:xfrm>
            <a:off x="7092408" y="13407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HR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1" name="Rectangle 50">
            <a:hlinkClick r:id="rId44" action="ppaction://hlinksldjump"/>
          </p:cNvPr>
          <p:cNvSpPr/>
          <p:nvPr/>
        </p:nvSpPr>
        <p:spPr>
          <a:xfrm>
            <a:off x="7092408" y="19168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hlinkClick r:id="rId45" action="ppaction://hlinksldjump"/>
          </p:cNvPr>
          <p:cNvSpPr/>
          <p:nvPr/>
        </p:nvSpPr>
        <p:spPr>
          <a:xfrm>
            <a:off x="7092408" y="24929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4HR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hlinkClick r:id="rId46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New </a:t>
            </a:r>
            <a:r>
              <a:rPr lang="en-GB" sz="1400" b="1" dirty="0" smtClean="0">
                <a:latin typeface="Comic Sans MS" panose="030F0702030302020204" pitchFamily="66" charset="0"/>
              </a:rPr>
              <a:t>Spec </a:t>
            </a:r>
            <a:r>
              <a:rPr lang="en-GB" sz="1400" b="1" dirty="0" smtClean="0">
                <a:latin typeface="Comic Sans MS" panose="030F0702030302020204" pitchFamily="66" charset="0"/>
              </a:rPr>
              <a:t>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35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9878"/>
            <a:ext cx="8352928" cy="571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646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28915"/>
            <a:ext cx="8396306" cy="91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6" y="2728915"/>
            <a:ext cx="8396306" cy="268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95536" y="2996953"/>
            <a:ext cx="8396306" cy="643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98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97152"/>
            <a:ext cx="5616624" cy="199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5616624" cy="440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02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5520938"/>
            <a:ext cx="5472608" cy="1292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4641072"/>
            <a:ext cx="5472608" cy="130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2849572"/>
            <a:ext cx="5472608" cy="1934406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5696" y="392648"/>
            <a:ext cx="5472608" cy="262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2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60" y="1916832"/>
            <a:ext cx="8439682" cy="66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864820"/>
            <a:ext cx="8439682" cy="268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2160" y="2132857"/>
            <a:ext cx="8439682" cy="444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6" idx="3"/>
            <a:endCxn id="18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81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5657323"/>
            <a:ext cx="6336704" cy="11560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392631"/>
            <a:ext cx="6336704" cy="26976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3068960"/>
            <a:ext cx="6336704" cy="1501430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3688" y="4575829"/>
            <a:ext cx="6336703" cy="132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9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1" y="1556792"/>
            <a:ext cx="8439678" cy="19121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556792"/>
            <a:ext cx="8439682" cy="491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2160" y="2048750"/>
            <a:ext cx="8439682" cy="401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52158" y="2450686"/>
            <a:ext cx="8439681" cy="1018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20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848" y="3501008"/>
            <a:ext cx="5684304" cy="66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848" y="546696"/>
            <a:ext cx="5684304" cy="297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848" y="4147096"/>
            <a:ext cx="5684304" cy="138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848" y="5515248"/>
            <a:ext cx="5684304" cy="108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73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60" y="2462214"/>
            <a:ext cx="8439679" cy="113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2462213"/>
            <a:ext cx="8439682" cy="246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2160" y="2708919"/>
            <a:ext cx="8439682" cy="323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2158" y="3032159"/>
            <a:ext cx="8439681" cy="569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6" idx="3"/>
            <a:endCxn id="18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36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1196752"/>
            <a:ext cx="8496942" cy="296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1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9" y="3115798"/>
            <a:ext cx="8439682" cy="62640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352160" y="3284984"/>
            <a:ext cx="8439682" cy="45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52160" y="3115797"/>
            <a:ext cx="8439682" cy="169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17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49396"/>
            <a:ext cx="8352928" cy="5787916"/>
          </a:xfrm>
          <a:prstGeom prst="rect">
            <a:avLst/>
          </a:prstGeom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4H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107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348881"/>
            <a:ext cx="8640958" cy="112024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251521" y="2636913"/>
            <a:ext cx="864095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1" y="2348880"/>
            <a:ext cx="8640958" cy="28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4H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6" idx="3"/>
            <a:endCxn id="18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51521" y="2924945"/>
            <a:ext cx="8640958" cy="544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55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5" grpId="0" animBg="1"/>
      <p:bldP spid="13" grpId="0" animBg="1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36712"/>
            <a:ext cx="8496944" cy="48622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1268760"/>
            <a:ext cx="8496942" cy="1707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2945226"/>
            <a:ext cx="8496944" cy="9878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3933056"/>
            <a:ext cx="8496942" cy="1439064"/>
          </a:xfrm>
          <a:prstGeom prst="rect">
            <a:avLst/>
          </a:prstGeom>
        </p:spPr>
      </p:pic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4H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9" idx="3"/>
            <a:endCxn id="21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8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84784"/>
            <a:ext cx="8640960" cy="217568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484783"/>
            <a:ext cx="8640960" cy="288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0" y="1772818"/>
            <a:ext cx="8640960" cy="288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51520" y="2060848"/>
            <a:ext cx="864096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20" y="3068960"/>
            <a:ext cx="8640960" cy="591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69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24" grpId="0" animBg="1"/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56663"/>
            <a:ext cx="8640960" cy="150091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0" y="1956662"/>
            <a:ext cx="8640960" cy="320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0" y="2276872"/>
            <a:ext cx="8640960" cy="659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2936669"/>
            <a:ext cx="8640960" cy="520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4H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67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5373216"/>
            <a:ext cx="7056784" cy="1449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9" y="4616648"/>
            <a:ext cx="7056782" cy="118861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9" idx="3"/>
            <a:endCxn id="21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608" y="404664"/>
            <a:ext cx="7056784" cy="424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6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88840"/>
            <a:ext cx="8640958" cy="98020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0" y="1988839"/>
            <a:ext cx="8640960" cy="144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0" y="2132857"/>
            <a:ext cx="86409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2492897"/>
            <a:ext cx="8640960" cy="476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9" idx="3"/>
            <a:endCxn id="23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35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365104"/>
            <a:ext cx="7632848" cy="9106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683722"/>
            <a:ext cx="7632848" cy="3753390"/>
          </a:xfrm>
          <a:prstGeom prst="rect">
            <a:avLst/>
          </a:prstGeom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9" idx="3"/>
            <a:endCxn id="21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6" y="5229200"/>
            <a:ext cx="7632848" cy="133272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6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993017"/>
            <a:ext cx="8640958" cy="143372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0" y="1988839"/>
            <a:ext cx="8640960" cy="314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0" y="2303364"/>
            <a:ext cx="8640960" cy="189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2492896"/>
            <a:ext cx="8640960" cy="933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6" idx="3"/>
            <a:endCxn id="18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65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4437112"/>
            <a:ext cx="8208910" cy="17652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6" y="2924944"/>
            <a:ext cx="8208908" cy="1881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6" y="2060848"/>
            <a:ext cx="8208908" cy="9287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5" y="476672"/>
            <a:ext cx="8208910" cy="1604610"/>
          </a:xfrm>
          <a:prstGeom prst="rect">
            <a:avLst/>
          </a:prstGeom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9" idx="3"/>
            <a:endCxn id="21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343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89364"/>
            <a:ext cx="8640960" cy="80706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0" y="2420889"/>
            <a:ext cx="8640960" cy="475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51520" y="2237948"/>
            <a:ext cx="8640960" cy="182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  <a:r>
              <a:rPr lang="en-GB" sz="1400" b="1" dirty="0" smtClean="0">
                <a:latin typeface="Comic Sans MS" panose="030F0702030302020204" pitchFamily="66" charset="0"/>
              </a:rPr>
              <a:t>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0" y="2089362"/>
            <a:ext cx="8640960" cy="148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19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680596"/>
            <a:ext cx="8496944" cy="25567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4664"/>
            <a:ext cx="8496944" cy="38210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1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70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2204864"/>
            <a:ext cx="8496940" cy="9395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29" y="2204863"/>
            <a:ext cx="8496942" cy="288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323529" y="2492897"/>
            <a:ext cx="8496942" cy="651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1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03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5517232"/>
            <a:ext cx="7488830" cy="126579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2009 4H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1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84" y="404664"/>
            <a:ext cx="7488832" cy="4303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584" y="4706178"/>
            <a:ext cx="7488832" cy="88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4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23222"/>
            <a:ext cx="8496944" cy="265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98846"/>
            <a:ext cx="8496944" cy="289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874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894684"/>
            <a:ext cx="8496940" cy="119642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29" y="1872535"/>
            <a:ext cx="8496942" cy="454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323529" y="2326731"/>
            <a:ext cx="8496942" cy="310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2009 4H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23529" y="2636911"/>
            <a:ext cx="8496942" cy="476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64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5614356"/>
            <a:ext cx="7056784" cy="1199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365104"/>
            <a:ext cx="7056784" cy="156936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332656"/>
            <a:ext cx="7056784" cy="4333208"/>
          </a:xfrm>
          <a:prstGeom prst="rect">
            <a:avLst/>
          </a:prstGeom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1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38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2204864"/>
            <a:ext cx="8496940" cy="75381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23529" y="2492895"/>
            <a:ext cx="8496942" cy="485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3529" y="2214525"/>
            <a:ext cx="8496942" cy="148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1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23529" y="2363112"/>
            <a:ext cx="8496942" cy="129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8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13" grpId="0" animBg="1"/>
      <p:bldP spid="2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916832"/>
            <a:ext cx="8496940" cy="43202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04664"/>
            <a:ext cx="8496942" cy="300973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1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94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156404"/>
            <a:ext cx="8496942" cy="84286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29" y="2156403"/>
            <a:ext cx="8496942" cy="264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323529" y="2420889"/>
            <a:ext cx="8496942" cy="578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10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203058"/>
            <a:ext cx="8064896" cy="26103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531822"/>
            <a:ext cx="8064896" cy="26738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400548"/>
            <a:ext cx="8064896" cy="2904577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1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84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268760"/>
            <a:ext cx="8496942" cy="349206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29" y="1268759"/>
            <a:ext cx="8496942" cy="192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323529" y="1461237"/>
            <a:ext cx="8496942" cy="1823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1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23529" y="3284984"/>
            <a:ext cx="8496942" cy="1475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76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2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17" y="724142"/>
            <a:ext cx="7735368" cy="500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956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704975"/>
            <a:ext cx="7776865" cy="215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83566" y="1700808"/>
            <a:ext cx="7776865" cy="2154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20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4H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90" y="411924"/>
            <a:ext cx="5616622" cy="251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2852936"/>
            <a:ext cx="5616625" cy="130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4077072"/>
            <a:ext cx="5616626" cy="268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73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53474"/>
            <a:ext cx="8352928" cy="170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6" y="2153474"/>
            <a:ext cx="8396306" cy="391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5536" y="2544908"/>
            <a:ext cx="8396306" cy="1316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6" idx="3"/>
            <a:endCxn id="18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74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60" y="2276872"/>
            <a:ext cx="8439682" cy="76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2276872"/>
            <a:ext cx="843968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4H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52160" y="2420888"/>
            <a:ext cx="8439682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2160" y="2573288"/>
            <a:ext cx="8439682" cy="470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84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05064"/>
            <a:ext cx="8640960" cy="27996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628800"/>
            <a:ext cx="8640960" cy="29284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04664"/>
            <a:ext cx="8640960" cy="1428686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4H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248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0" y="2276872"/>
            <a:ext cx="8439680" cy="60589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2276872"/>
            <a:ext cx="843968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2160" y="2420888"/>
            <a:ext cx="8439682" cy="461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4H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4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3" y="5712388"/>
            <a:ext cx="7344814" cy="11009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051087"/>
            <a:ext cx="7344816" cy="17092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2987987"/>
            <a:ext cx="7344816" cy="12233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332656"/>
            <a:ext cx="7344816" cy="2753078"/>
          </a:xfrm>
          <a:prstGeom prst="rect">
            <a:avLst/>
          </a:prstGeom>
        </p:spPr>
      </p:pic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927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0" y="2276872"/>
            <a:ext cx="8439680" cy="94122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2276872"/>
            <a:ext cx="843968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2160" y="2420888"/>
            <a:ext cx="8439682" cy="317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52160" y="2738754"/>
            <a:ext cx="8439680" cy="479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37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692878"/>
            <a:ext cx="7776864" cy="21204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077072"/>
            <a:ext cx="7776864" cy="17808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2636912"/>
            <a:ext cx="7776864" cy="1440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354784"/>
            <a:ext cx="7776864" cy="2714176"/>
          </a:xfrm>
          <a:prstGeom prst="rect">
            <a:avLst/>
          </a:prstGeom>
        </p:spPr>
      </p:pic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7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712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76872"/>
            <a:ext cx="8640960" cy="100405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41081" y="2276871"/>
            <a:ext cx="8651397" cy="144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1082" y="2420888"/>
            <a:ext cx="8651397" cy="433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1082" y="2854717"/>
            <a:ext cx="8651396" cy="426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68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293096"/>
            <a:ext cx="8496942" cy="21172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4664"/>
            <a:ext cx="8496944" cy="3900972"/>
          </a:xfrm>
          <a:prstGeom prst="rect">
            <a:avLst/>
          </a:prstGeom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3HR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726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82" y="2276872"/>
            <a:ext cx="8661836" cy="84592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41082" y="2276871"/>
            <a:ext cx="8651396" cy="144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1082" y="2564903"/>
            <a:ext cx="8651396" cy="557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3HR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41082" y="2420888"/>
            <a:ext cx="8651397" cy="144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17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1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284984"/>
            <a:ext cx="8496942" cy="35035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04664"/>
            <a:ext cx="8496942" cy="4273810"/>
          </a:xfrm>
          <a:prstGeom prst="rect">
            <a:avLst/>
          </a:prstGeom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444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1HR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124744"/>
            <a:ext cx="8784976" cy="388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7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82" y="2060849"/>
            <a:ext cx="8661836" cy="200686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41082" y="2060848"/>
            <a:ext cx="865139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1082" y="2708920"/>
            <a:ext cx="8651396" cy="1358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77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5013176"/>
            <a:ext cx="7056784" cy="1794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356992"/>
            <a:ext cx="7056784" cy="2625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332656"/>
            <a:ext cx="7056784" cy="3509798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958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82" y="2204864"/>
            <a:ext cx="8661836" cy="107657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41082" y="2204862"/>
            <a:ext cx="8651396" cy="148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1082" y="2353447"/>
            <a:ext cx="8651396" cy="462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41082" y="2815951"/>
            <a:ext cx="8651396" cy="465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97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4496968"/>
            <a:ext cx="8784974" cy="23164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362310"/>
            <a:ext cx="8784976" cy="31549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04664"/>
            <a:ext cx="8784976" cy="2754708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4HR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385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83" y="2204864"/>
            <a:ext cx="8661834" cy="93092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41082" y="2204862"/>
            <a:ext cx="8651396" cy="4654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1082" y="2670325"/>
            <a:ext cx="8651396" cy="465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4HR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17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640960" cy="401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384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82" y="2204864"/>
            <a:ext cx="8661836" cy="85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41082" y="2204863"/>
            <a:ext cx="8651396" cy="144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1082" y="2348880"/>
            <a:ext cx="8651396" cy="707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32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510972"/>
            <a:ext cx="8784976" cy="33024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1385172"/>
            <a:ext cx="8784974" cy="40876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389730"/>
            <a:ext cx="8784976" cy="1671118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4HR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648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82" y="980728"/>
            <a:ext cx="8661836" cy="421846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41082" y="980727"/>
            <a:ext cx="8651396" cy="1728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1082" y="2708920"/>
            <a:ext cx="8651396" cy="2490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4HR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23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34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12032"/>
            <a:ext cx="8640960" cy="290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8640960" cy="247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311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156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60552"/>
            <a:ext cx="8640960" cy="54836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160551"/>
            <a:ext cx="8640960" cy="168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0" y="2328885"/>
            <a:ext cx="8640960" cy="380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1HR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91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82" y="2132856"/>
            <a:ext cx="8661836" cy="133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41082" y="2132856"/>
            <a:ext cx="8661836" cy="173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1082" y="2306847"/>
            <a:ext cx="8661836" cy="208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41082" y="2515821"/>
            <a:ext cx="8661836" cy="951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86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140968"/>
            <a:ext cx="8640958" cy="3651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620688"/>
            <a:ext cx="8640956" cy="35435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404664"/>
            <a:ext cx="8640958" cy="1805230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4HR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075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83" y="2132856"/>
            <a:ext cx="8661834" cy="179383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41082" y="2132855"/>
            <a:ext cx="8661836" cy="648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1082" y="2780928"/>
            <a:ext cx="8661836" cy="1145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4HR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23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46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73" y="4014304"/>
            <a:ext cx="7452654" cy="27990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72" y="2492896"/>
            <a:ext cx="7452656" cy="3365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72" y="401340"/>
            <a:ext cx="7452656" cy="3315692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030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83" y="1988840"/>
            <a:ext cx="8661834" cy="223759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41082" y="1988839"/>
            <a:ext cx="8661836" cy="1118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1082" y="3107637"/>
            <a:ext cx="8661836" cy="1118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60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7" y="4269698"/>
            <a:ext cx="6912766" cy="2543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4365104"/>
            <a:ext cx="6912768" cy="13779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404706"/>
            <a:ext cx="6912768" cy="2621608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3HR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5616" y="3004468"/>
            <a:ext cx="6912768" cy="136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5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82" y="1700808"/>
            <a:ext cx="8661836" cy="227239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41082" y="1693206"/>
            <a:ext cx="8661836" cy="148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1082" y="1841790"/>
            <a:ext cx="8661836" cy="531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3HR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23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41082" y="2373364"/>
            <a:ext cx="8661836" cy="1599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92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382374"/>
            <a:ext cx="8640958" cy="42869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14176"/>
            <a:ext cx="8640958" cy="3014824"/>
          </a:xfrm>
          <a:prstGeom prst="rect">
            <a:avLst/>
          </a:prstGeom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771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83" y="2132856"/>
            <a:ext cx="8661834" cy="111690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41082" y="2132856"/>
            <a:ext cx="8661836" cy="1116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47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16554"/>
            <a:ext cx="7632848" cy="249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40556"/>
            <a:ext cx="7632848" cy="228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95190"/>
            <a:ext cx="7632848" cy="13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632848" cy="306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7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4HR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476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45886"/>
            <a:ext cx="7632848" cy="296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632848" cy="397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760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82" y="1844824"/>
            <a:ext cx="8661836" cy="181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41082" y="1844824"/>
            <a:ext cx="8661836" cy="165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4HR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8" idx="3"/>
            <a:endCxn id="21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41082" y="2010197"/>
            <a:ext cx="8661836" cy="914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1082" y="2924944"/>
            <a:ext cx="8661836" cy="731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3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5457616"/>
            <a:ext cx="6336702" cy="1355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713564"/>
            <a:ext cx="6336704" cy="13797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3658750"/>
            <a:ext cx="6336704" cy="13285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2800423"/>
            <a:ext cx="6336704" cy="10498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8" y="393038"/>
            <a:ext cx="6336704" cy="2553282"/>
          </a:xfrm>
          <a:prstGeom prst="rect">
            <a:avLst/>
          </a:prstGeom>
        </p:spPr>
      </p:pic>
      <p:sp>
        <p:nvSpPr>
          <p:cNvPr id="7" name="Rectangle 6">
            <a:hlinkClick r:id="rId7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8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84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82" y="1844824"/>
            <a:ext cx="8661836" cy="157687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41082" y="1844824"/>
            <a:ext cx="8661836" cy="165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1082" y="2010198"/>
            <a:ext cx="8661836" cy="194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1082" y="2204864"/>
            <a:ext cx="866183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41082" y="2708920"/>
            <a:ext cx="8661836" cy="712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1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5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5457616"/>
            <a:ext cx="6336702" cy="1355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713564"/>
            <a:ext cx="6336704" cy="13797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3658750"/>
            <a:ext cx="6336704" cy="13285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2800423"/>
            <a:ext cx="6336704" cy="10498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8" y="393038"/>
            <a:ext cx="6336704" cy="2553282"/>
          </a:xfrm>
          <a:prstGeom prst="rect">
            <a:avLst/>
          </a:prstGeom>
        </p:spPr>
      </p:pic>
      <p:sp>
        <p:nvSpPr>
          <p:cNvPr id="7" name="Rectangle 6">
            <a:hlinkClick r:id="rId7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8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280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82" y="1844824"/>
            <a:ext cx="8661836" cy="157687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41082" y="1844824"/>
            <a:ext cx="8661836" cy="165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1082" y="2010198"/>
            <a:ext cx="8661836" cy="194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1082" y="2204864"/>
            <a:ext cx="866183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41082" y="2708920"/>
            <a:ext cx="8661836" cy="712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59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5196"/>
            <a:ext cx="8640960" cy="453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330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4HR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320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82" y="1844824"/>
            <a:ext cx="8661836" cy="155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41082" y="1844824"/>
            <a:ext cx="8661836" cy="165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1082" y="2010198"/>
            <a:ext cx="8661836" cy="1384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4HR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28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21716"/>
            <a:ext cx="8640960" cy="20916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22908"/>
            <a:ext cx="8640960" cy="36943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04664"/>
            <a:ext cx="8640960" cy="151332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00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31942"/>
            <a:ext cx="8640956" cy="16328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2031941"/>
            <a:ext cx="8640958" cy="72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520" y="2927256"/>
            <a:ext cx="8640956" cy="737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18" y="2752022"/>
            <a:ext cx="8640958" cy="175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01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4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834804"/>
            <a:ext cx="8640958" cy="30524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76672"/>
            <a:ext cx="8640958" cy="245825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3HR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68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59366"/>
            <a:ext cx="8640960" cy="191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628800"/>
            <a:ext cx="864096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0" y="1916833"/>
            <a:ext cx="8640960" cy="1440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6" idx="3"/>
            <a:endCxn id="18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51520" y="3356992"/>
            <a:ext cx="864096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72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26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2204864"/>
            <a:ext cx="8640962" cy="87441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2204863"/>
            <a:ext cx="8640958" cy="177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520" y="2382355"/>
            <a:ext cx="8640956" cy="696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3HR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4" idx="3"/>
            <a:endCxn id="17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4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8640960" cy="306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6392"/>
            <a:ext cx="8640960" cy="229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9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34460"/>
            <a:ext cx="8640960" cy="148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2243396"/>
            <a:ext cx="8640958" cy="177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520" y="2420889"/>
            <a:ext cx="8640956" cy="1296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03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8640960" cy="373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9414"/>
            <a:ext cx="8640960" cy="232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05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1772816"/>
            <a:ext cx="8640964" cy="297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1772816"/>
            <a:ext cx="8640958" cy="2978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4" idx="3"/>
            <a:endCxn id="17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08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07838"/>
            <a:ext cx="8640960" cy="239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9396"/>
            <a:ext cx="8640960" cy="244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78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4HR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66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2852936"/>
            <a:ext cx="8640964" cy="51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51518" y="2852936"/>
            <a:ext cx="8640958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4HR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2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51518" y="3005336"/>
            <a:ext cx="8640964" cy="366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7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3206052"/>
            <a:ext cx="8784974" cy="3391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685772"/>
            <a:ext cx="8784974" cy="255235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71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1916832"/>
            <a:ext cx="8640964" cy="140173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51518" y="1916831"/>
            <a:ext cx="8640958" cy="360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8" y="2276872"/>
            <a:ext cx="8640964" cy="1041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17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30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108852"/>
            <a:ext cx="6768752" cy="170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33056"/>
            <a:ext cx="6768752" cy="224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45024"/>
            <a:ext cx="6768752" cy="111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3980"/>
            <a:ext cx="6768752" cy="348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Standard Form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4HR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60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999</TotalTime>
  <Words>1001</Words>
  <Application>Microsoft Office PowerPoint</Application>
  <PresentationFormat>On-screen Show (4:3)</PresentationFormat>
  <Paragraphs>414</Paragraphs>
  <Slides>104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09" baseType="lpstr">
      <vt:lpstr>Arial</vt:lpstr>
      <vt:lpstr>Calibri</vt:lpstr>
      <vt:lpstr>Calibri Light</vt:lpstr>
      <vt:lpstr>Comic Sans MS</vt:lpstr>
      <vt:lpstr>Theme1</vt:lpstr>
      <vt:lpstr>Standard 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Standard 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701</cp:revision>
  <dcterms:created xsi:type="dcterms:W3CDTF">2014-02-21T20:01:10Z</dcterms:created>
  <dcterms:modified xsi:type="dcterms:W3CDTF">2020-11-07T14:17:31Z</dcterms:modified>
</cp:coreProperties>
</file>