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4.xml"/><Relationship Id="rId18" Type="http://schemas.openxmlformats.org/officeDocument/2006/relationships/slide" Target="slide14.xml"/><Relationship Id="rId3" Type="http://schemas.openxmlformats.org/officeDocument/2006/relationships/slide" Target="slide16.xml"/><Relationship Id="rId7" Type="http://schemas.openxmlformats.org/officeDocument/2006/relationships/slide" Target="slide20.xml"/><Relationship Id="rId12" Type="http://schemas.openxmlformats.org/officeDocument/2006/relationships/slide" Target="slide30.xml"/><Relationship Id="rId17" Type="http://schemas.openxmlformats.org/officeDocument/2006/relationships/slide" Target="slide12.xml"/><Relationship Id="rId2" Type="http://schemas.openxmlformats.org/officeDocument/2006/relationships/slide" Target="slide1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28.xml"/><Relationship Id="rId5" Type="http://schemas.openxmlformats.org/officeDocument/2006/relationships/slide" Target="slide3.xml"/><Relationship Id="rId15" Type="http://schemas.openxmlformats.org/officeDocument/2006/relationships/slide" Target="slide8.xml"/><Relationship Id="rId10" Type="http://schemas.openxmlformats.org/officeDocument/2006/relationships/slide" Target="slide26.xml"/><Relationship Id="rId4" Type="http://schemas.openxmlformats.org/officeDocument/2006/relationships/slide" Target="slide2.xml"/><Relationship Id="rId9" Type="http://schemas.openxmlformats.org/officeDocument/2006/relationships/slide" Target="slide24.xml"/><Relationship Id="rId1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8.xml"/><Relationship Id="rId7" Type="http://schemas.openxmlformats.org/officeDocument/2006/relationships/image" Target="../media/image2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8.xml"/><Relationship Id="rId3" Type="http://schemas.openxmlformats.org/officeDocument/2006/relationships/slide" Target="slide32.xml"/><Relationship Id="rId7" Type="http://schemas.openxmlformats.org/officeDocument/2006/relationships/slide" Target="slide36.xml"/><Relationship Id="rId12" Type="http://schemas.openxmlformats.org/officeDocument/2006/relationships/slide" Target="slide4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44.xml"/><Relationship Id="rId5" Type="http://schemas.openxmlformats.org/officeDocument/2006/relationships/slide" Target="slide3.xml"/><Relationship Id="rId10" Type="http://schemas.openxmlformats.org/officeDocument/2006/relationships/slide" Target="slide42.xml"/><Relationship Id="rId4" Type="http://schemas.openxmlformats.org/officeDocument/2006/relationships/slide" Target="slide1.xml"/><Relationship Id="rId9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7.png"/><Relationship Id="rId7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3.png"/><Relationship Id="rId7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1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slide" Target="slide28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50.xml"/><Relationship Id="rId7" Type="http://schemas.openxmlformats.org/officeDocument/2006/relationships/slide" Target="slide5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11" Type="http://schemas.openxmlformats.org/officeDocument/2006/relationships/slide" Target="slide62.xml"/><Relationship Id="rId5" Type="http://schemas.openxmlformats.org/officeDocument/2006/relationships/slide" Target="slide2.xml"/><Relationship Id="rId10" Type="http://schemas.openxmlformats.org/officeDocument/2006/relationships/slide" Target="slide60.xml"/><Relationship Id="rId4" Type="http://schemas.openxmlformats.org/officeDocument/2006/relationships/slide" Target="slide1.xml"/><Relationship Id="rId9" Type="http://schemas.openxmlformats.org/officeDocument/2006/relationships/slide" Target="slide5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slide" Target="slide30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2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2.png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.png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8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40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2.png"/><Relationship Id="rId4" Type="http://schemas.openxmlformats.org/officeDocument/2006/relationships/slide" Target="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2.png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2.png"/><Relationship Id="rId4" Type="http://schemas.openxmlformats.org/officeDocument/2006/relationships/slide" Target="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6.xml"/><Relationship Id="rId4" Type="http://schemas.openxmlformats.org/officeDocument/2006/relationships/slide" Target="slid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48.xml"/><Relationship Id="rId4" Type="http://schemas.openxmlformats.org/officeDocument/2006/relationships/slide" Target="slid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3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0.xml"/><Relationship Id="rId4" Type="http://schemas.openxmlformats.org/officeDocument/2006/relationships/slide" Target="slide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7.png"/><Relationship Id="rId7" Type="http://schemas.openxmlformats.org/officeDocument/2006/relationships/image" Target="../media/image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slide" Target="slide3.xm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72.png"/><Relationship Id="rId7" Type="http://schemas.openxmlformats.org/officeDocument/2006/relationships/image" Target="../media/image7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3.png"/><Relationship Id="rId9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4.xml"/><Relationship Id="rId4" Type="http://schemas.openxmlformats.org/officeDocument/2006/relationships/slide" Target="slide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image" Target="../media/image77.png"/><Relationship Id="rId7" Type="http://schemas.openxmlformats.org/officeDocument/2006/relationships/slide" Target="slide3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8.png"/><Relationship Id="rId9" Type="http://schemas.openxmlformats.org/officeDocument/2006/relationships/image" Target="../media/image7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3" Type="http://schemas.openxmlformats.org/officeDocument/2006/relationships/image" Target="../media/image83.png"/><Relationship Id="rId7" Type="http://schemas.openxmlformats.org/officeDocument/2006/relationships/slide" Target="slide3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8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" Target="slide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7.png"/><Relationship Id="rId7" Type="http://schemas.openxmlformats.org/officeDocument/2006/relationships/image" Target="../media/image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0.xml"/><Relationship Id="rId5" Type="http://schemas.openxmlformats.org/officeDocument/2006/relationships/slide" Target="slide3.xml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0.xml"/><Relationship Id="rId4" Type="http://schemas.openxmlformats.org/officeDocument/2006/relationships/slide" Target="slide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62.xml"/><Relationship Id="rId4" Type="http://schemas.openxmlformats.org/officeDocument/2006/relationships/slide" Target="slide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5508232" y="12687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Q8</a:t>
            </a:r>
          </a:p>
        </p:txBody>
      </p:sp>
      <p:sp>
        <p:nvSpPr>
          <p:cNvPr id="20" name="Rectangle 19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5508104" y="18448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5508104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5508104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5508104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0" action="ppaction://hlinksldjump"/>
          </p:cNvPr>
          <p:cNvSpPr/>
          <p:nvPr/>
        </p:nvSpPr>
        <p:spPr>
          <a:xfrm>
            <a:off x="5508104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1" action="ppaction://hlinksldjump"/>
          </p:cNvPr>
          <p:cNvSpPr/>
          <p:nvPr/>
        </p:nvSpPr>
        <p:spPr>
          <a:xfrm>
            <a:off x="5508104" y="47252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2" action="ppaction://hlinksldjump"/>
          </p:cNvPr>
          <p:cNvSpPr/>
          <p:nvPr/>
        </p:nvSpPr>
        <p:spPr>
          <a:xfrm>
            <a:off x="5508104" y="530126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3" action="ppaction://hlinksldjump"/>
          </p:cNvPr>
          <p:cNvSpPr/>
          <p:nvPr/>
        </p:nvSpPr>
        <p:spPr>
          <a:xfrm>
            <a:off x="2483896" y="18448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4" action="ppaction://hlinksldjump"/>
          </p:cNvPr>
          <p:cNvSpPr/>
          <p:nvPr/>
        </p:nvSpPr>
        <p:spPr>
          <a:xfrm>
            <a:off x="2483896" y="24209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5" action="ppaction://hlinksldjump"/>
          </p:cNvPr>
          <p:cNvSpPr/>
          <p:nvPr/>
        </p:nvSpPr>
        <p:spPr>
          <a:xfrm>
            <a:off x="2483896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6" action="ppaction://hlinksldjump"/>
          </p:cNvPr>
          <p:cNvSpPr/>
          <p:nvPr/>
        </p:nvSpPr>
        <p:spPr>
          <a:xfrm>
            <a:off x="2483896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7" action="ppaction://hlinksldjump"/>
          </p:cNvPr>
          <p:cNvSpPr/>
          <p:nvPr/>
        </p:nvSpPr>
        <p:spPr>
          <a:xfrm>
            <a:off x="2483896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8" action="ppaction://hlinksldjump"/>
          </p:cNvPr>
          <p:cNvSpPr/>
          <p:nvPr/>
        </p:nvSpPr>
        <p:spPr>
          <a:xfrm>
            <a:off x="2483896" y="47252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8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640960" cy="5168308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64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3" y="1988840"/>
            <a:ext cx="8105774" cy="11175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19112" y="1988839"/>
            <a:ext cx="8105775" cy="82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9112" y="2813214"/>
            <a:ext cx="8105775" cy="293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2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196752"/>
            <a:ext cx="8496942" cy="351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2132856"/>
            <a:ext cx="5829300" cy="8382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657351" y="2132855"/>
            <a:ext cx="5829300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57351" y="2492896"/>
            <a:ext cx="5829300" cy="478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31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450616"/>
            <a:ext cx="8640958" cy="3218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4431408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2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132856"/>
            <a:ext cx="8496942" cy="7979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2132855"/>
            <a:ext cx="8496942" cy="797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18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27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4034798"/>
            <a:ext cx="8208910" cy="2634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024994"/>
            <a:ext cx="8208912" cy="3558622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Q8</a:t>
            </a: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366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20888"/>
            <a:ext cx="8640960" cy="7209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420887"/>
            <a:ext cx="8640960" cy="173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1520" y="2593914"/>
            <a:ext cx="8640960" cy="547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Q10</a:t>
            </a: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45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Q10</a:t>
            </a: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025" y="5013682"/>
            <a:ext cx="6768750" cy="17803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0024" y="4048624"/>
            <a:ext cx="6768752" cy="21891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0024" y="404664"/>
            <a:ext cx="6768752" cy="44650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3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Q10</a:t>
            </a: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18" y="2046728"/>
            <a:ext cx="8640964" cy="181432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51518" y="2031942"/>
            <a:ext cx="8640958" cy="46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927256"/>
            <a:ext cx="8640956" cy="948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18" y="2499483"/>
            <a:ext cx="8640958" cy="427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90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44" name="Rectangle 43">
            <a:hlinkClick r:id="rId3" action="ppaction://hlinksldjump"/>
          </p:cNvPr>
          <p:cNvSpPr/>
          <p:nvPr/>
        </p:nvSpPr>
        <p:spPr>
          <a:xfrm>
            <a:off x="2771800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771800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5220200" y="24209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5220072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5220072" y="3573016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5220072" y="4149136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1" action="ppaction://hlinksldjump"/>
          </p:cNvPr>
          <p:cNvSpPr/>
          <p:nvPr/>
        </p:nvSpPr>
        <p:spPr>
          <a:xfrm>
            <a:off x="6444336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2" action="ppaction://hlinksldjump"/>
          </p:cNvPr>
          <p:cNvSpPr/>
          <p:nvPr/>
        </p:nvSpPr>
        <p:spPr>
          <a:xfrm>
            <a:off x="6444336" y="3284984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3" action="ppaction://hlinksldjump"/>
          </p:cNvPr>
          <p:cNvSpPr/>
          <p:nvPr/>
        </p:nvSpPr>
        <p:spPr>
          <a:xfrm>
            <a:off x="6444336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268760"/>
            <a:ext cx="8640958" cy="3365242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3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1988840"/>
            <a:ext cx="8391525" cy="8191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76237" y="1988839"/>
            <a:ext cx="8391526" cy="819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29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36912"/>
            <a:ext cx="8640960" cy="4138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1916832"/>
            <a:ext cx="8640956" cy="34760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816728"/>
            <a:ext cx="8640958" cy="1964200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1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1484784"/>
            <a:ext cx="8391526" cy="28975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76237" y="1484783"/>
            <a:ext cx="8391526" cy="1296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76237" y="2780928"/>
            <a:ext cx="8391526" cy="1601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9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96686"/>
            <a:ext cx="8640960" cy="5456650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8" y="1934806"/>
            <a:ext cx="8391524" cy="178222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76237" y="1934805"/>
            <a:ext cx="8391526" cy="201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6237" y="2135894"/>
            <a:ext cx="8391526" cy="1571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83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208954"/>
            <a:ext cx="8640958" cy="1604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557162"/>
            <a:ext cx="8640958" cy="1744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80728"/>
            <a:ext cx="8640958" cy="26150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908720"/>
            <a:ext cx="8640958" cy="7588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9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908721"/>
            <a:ext cx="8640964" cy="15263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908720"/>
            <a:ext cx="8640958" cy="64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1556794"/>
            <a:ext cx="86409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1518" y="1916834"/>
            <a:ext cx="8640958" cy="518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745623"/>
            <a:ext cx="7344816" cy="223085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99592" y="2745622"/>
            <a:ext cx="7344816" cy="1115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592" y="3861048"/>
            <a:ext cx="7344816" cy="501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99592" y="4362846"/>
            <a:ext cx="7344816" cy="61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3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53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196752"/>
            <a:ext cx="8496942" cy="25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7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899723"/>
            <a:ext cx="7344816" cy="1058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0" y="1391047"/>
            <a:ext cx="4610100" cy="88582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266950" y="1391047"/>
            <a:ext cx="4610100" cy="525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66950" y="1910075"/>
            <a:ext cx="46101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99592" y="2864200"/>
            <a:ext cx="7344816" cy="564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592" y="3428783"/>
            <a:ext cx="7344816" cy="565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31" name="Rectangle 30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>
            <a:stCxn id="24" idx="3"/>
            <a:endCxn id="3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63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45" name="Rectangle 44">
            <a:hlinkClick r:id="rId3" action="ppaction://hlinksldjump"/>
          </p:cNvPr>
          <p:cNvSpPr/>
          <p:nvPr/>
        </p:nvSpPr>
        <p:spPr>
          <a:xfrm>
            <a:off x="2627912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</a:t>
            </a:r>
            <a:r>
              <a:rPr lang="en-GB" sz="1400" b="1" dirty="0">
                <a:latin typeface="Comic Sans MS" panose="030F0702030302020204" pitchFamily="66" charset="0"/>
              </a:rPr>
              <a:t>Q13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9" name="Rectangle 18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627912" y="35730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5148192" y="2132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5148064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5148064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10" action="ppaction://hlinksldjump"/>
          </p:cNvPr>
          <p:cNvSpPr/>
          <p:nvPr/>
        </p:nvSpPr>
        <p:spPr>
          <a:xfrm>
            <a:off x="5148064" y="38610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1" action="ppaction://hlinksldjump"/>
          </p:cNvPr>
          <p:cNvSpPr/>
          <p:nvPr/>
        </p:nvSpPr>
        <p:spPr>
          <a:xfrm>
            <a:off x="5148064" y="44371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9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061792"/>
            <a:ext cx="8928992" cy="4751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9851"/>
          <a:stretch/>
        </p:blipFill>
        <p:spPr>
          <a:xfrm>
            <a:off x="107505" y="1052736"/>
            <a:ext cx="8928990" cy="15121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1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3132874"/>
            <a:ext cx="6821488" cy="17362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79119"/>
            <a:ext cx="8496944" cy="188231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323528" y="1075499"/>
            <a:ext cx="8496944" cy="647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528" y="1722683"/>
            <a:ext cx="8496944" cy="1274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61256" y="3132874"/>
            <a:ext cx="6821488" cy="1162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61256" y="4295192"/>
            <a:ext cx="6821488" cy="573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58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7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640960" cy="44912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27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916832"/>
            <a:ext cx="8640962" cy="15575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916832"/>
            <a:ext cx="8640958" cy="1557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67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7" y="1196752"/>
            <a:ext cx="8352926" cy="262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4" y="2060848"/>
            <a:ext cx="8640972" cy="10975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2060848"/>
            <a:ext cx="8640958" cy="1097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4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556792"/>
            <a:ext cx="8640960" cy="58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052736"/>
            <a:ext cx="8640962" cy="40129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002566"/>
            <a:ext cx="8640958" cy="4063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7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80728"/>
            <a:ext cx="8496942" cy="169435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980728"/>
            <a:ext cx="8640962" cy="33504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980728"/>
            <a:ext cx="8640958" cy="3350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8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234924"/>
            <a:ext cx="8496942" cy="262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7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40960" cy="16673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0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7" y="2492896"/>
            <a:ext cx="6821486" cy="8431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161256" y="2492894"/>
            <a:ext cx="6821487" cy="843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60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7" y="2060848"/>
            <a:ext cx="8352926" cy="141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7" y="2276872"/>
            <a:ext cx="6821486" cy="3710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161256" y="2276872"/>
            <a:ext cx="6821487" cy="371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0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1988840"/>
            <a:ext cx="8208912" cy="13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3" y="388424"/>
            <a:ext cx="6048672" cy="64572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547663" y="388423"/>
            <a:ext cx="6048672" cy="6457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59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772816"/>
            <a:ext cx="8496944" cy="138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2276872"/>
            <a:ext cx="7920878" cy="111243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611561" y="2276872"/>
            <a:ext cx="7920878" cy="1112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7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496944" cy="14421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6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23448"/>
            <a:ext cx="7200800" cy="624591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71599" y="423447"/>
            <a:ext cx="7200801" cy="6245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63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8107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132856"/>
            <a:ext cx="8640960" cy="810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18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116078"/>
            <a:ext cx="8496940" cy="51212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052736"/>
            <a:ext cx="8496942" cy="18630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</a:t>
            </a:r>
            <a:r>
              <a:rPr lang="en-GB" sz="1400" b="1" dirty="0">
                <a:latin typeface="Comic Sans MS" panose="030F0702030302020204" pitchFamily="66" charset="0"/>
              </a:rPr>
              <a:t>Q13</a:t>
            </a: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7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772816"/>
            <a:ext cx="8640962" cy="13426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772816"/>
            <a:ext cx="8640958" cy="1342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</a:t>
            </a:r>
            <a:r>
              <a:rPr lang="en-GB" sz="1400" b="1" dirty="0">
                <a:latin typeface="Comic Sans MS" panose="030F0702030302020204" pitchFamily="66" charset="0"/>
              </a:rPr>
              <a:t>Q13</a:t>
            </a: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4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789040"/>
            <a:ext cx="8352926" cy="2476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284984"/>
            <a:ext cx="8352928" cy="269092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36" y="1052736"/>
            <a:ext cx="8352928" cy="307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268760"/>
            <a:ext cx="8640962" cy="845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4" y="2276872"/>
            <a:ext cx="8640972" cy="17590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268759"/>
            <a:ext cx="8640958" cy="845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14" y="2276871"/>
            <a:ext cx="8640962" cy="1759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51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430392"/>
            <a:ext cx="7632848" cy="2238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3573016"/>
            <a:ext cx="7632846" cy="2399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7" y="2636912"/>
            <a:ext cx="7632846" cy="16611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7" y="404664"/>
            <a:ext cx="7632846" cy="2766840"/>
          </a:xfrm>
          <a:prstGeom prst="rect">
            <a:avLst/>
          </a:prstGeom>
        </p:spPr>
      </p:pic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35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5" y="1268760"/>
            <a:ext cx="8640962" cy="3472167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268759"/>
            <a:ext cx="8640958" cy="36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14" y="2060848"/>
            <a:ext cx="8640962" cy="268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14" y="1634391"/>
            <a:ext cx="8640962" cy="426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19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4725144"/>
            <a:ext cx="6336702" cy="2104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140968"/>
            <a:ext cx="6336704" cy="2033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9" y="1484784"/>
            <a:ext cx="6336702" cy="22224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3648" y="404664"/>
            <a:ext cx="6336704" cy="199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4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4" y="3068960"/>
            <a:ext cx="8640972" cy="2130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5" y="1268760"/>
            <a:ext cx="8640970" cy="17611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268758"/>
            <a:ext cx="8640958" cy="814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514" y="3038353"/>
            <a:ext cx="8640962" cy="1141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14" y="2082799"/>
            <a:ext cx="8640962" cy="947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4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51514" y="4179688"/>
            <a:ext cx="8640962" cy="101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7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15" grpId="0" animBg="1"/>
      <p:bldP spid="2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4313684"/>
            <a:ext cx="8784974" cy="1923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4" y="1555588"/>
            <a:ext cx="8784972" cy="34575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3" y="1052736"/>
            <a:ext cx="8784974" cy="1253250"/>
          </a:xfrm>
          <a:prstGeom prst="rect">
            <a:avLst/>
          </a:prstGeom>
        </p:spPr>
      </p:pic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61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412776"/>
            <a:ext cx="8784974" cy="239928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412776"/>
            <a:ext cx="878497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2" y="3140968"/>
            <a:ext cx="8784976" cy="671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86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90886"/>
            <a:ext cx="8352928" cy="5722490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447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921366"/>
            <a:ext cx="8640956" cy="2315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1700808"/>
            <a:ext cx="8640956" cy="25627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1" y="1124744"/>
            <a:ext cx="8640958" cy="80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4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73707"/>
            <a:ext cx="8784976" cy="136040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673706"/>
            <a:ext cx="8784976" cy="433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2" y="2107584"/>
            <a:ext cx="8784976" cy="926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47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564904"/>
            <a:ext cx="8640960" cy="357035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124744"/>
            <a:ext cx="8640960" cy="145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9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340768"/>
            <a:ext cx="8784974" cy="303698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340767"/>
            <a:ext cx="8784976" cy="3036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33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8640960" cy="136498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132857"/>
            <a:ext cx="8640960" cy="893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1520" y="3026067"/>
            <a:ext cx="8640960" cy="4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2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140603"/>
            <a:ext cx="8640960" cy="336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2132856"/>
            <a:ext cx="8105775" cy="35242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19112" y="2132856"/>
            <a:ext cx="8105775" cy="389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5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31636</TotalTime>
  <Words>558</Words>
  <Application>Microsoft Office PowerPoint</Application>
  <PresentationFormat>On-screen Show (4:3)</PresentationFormat>
  <Paragraphs>253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Comic Sans MS</vt:lpstr>
      <vt:lpstr>Theme1</vt:lpstr>
      <vt:lpstr>Standard Form</vt:lpstr>
      <vt:lpstr>Standard Form</vt:lpstr>
      <vt:lpstr>Standard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2784</cp:revision>
  <cp:lastPrinted>2019-03-09T08:19:56Z</cp:lastPrinted>
  <dcterms:created xsi:type="dcterms:W3CDTF">2014-02-21T20:01:10Z</dcterms:created>
  <dcterms:modified xsi:type="dcterms:W3CDTF">2021-08-20T12:40:00Z</dcterms:modified>
</cp:coreProperties>
</file>