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6433" autoAdjust="0"/>
  </p:normalViewPr>
  <p:slideViewPr>
    <p:cSldViewPr>
      <p:cViewPr>
        <p:scale>
          <a:sx n="100" d="100"/>
          <a:sy n="100" d="100"/>
        </p:scale>
        <p:origin x="2118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.xml"/><Relationship Id="rId7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6.xml"/><Relationship Id="rId5" Type="http://schemas.openxmlformats.org/officeDocument/2006/relationships/slide" Target="slide6.xml"/><Relationship Id="rId10" Type="http://schemas.openxmlformats.org/officeDocument/2006/relationships/slide" Target="slide14.xml"/><Relationship Id="rId4" Type="http://schemas.openxmlformats.org/officeDocument/2006/relationships/slide" Target="slide2.xml"/><Relationship Id="rId9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99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0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01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84.png"/><Relationship Id="rId7" Type="http://schemas.openxmlformats.org/officeDocument/2006/relationships/slide" Target="slide103.xml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Relationship Id="rId9" Type="http://schemas.openxmlformats.org/officeDocument/2006/relationships/image" Target="../media/image187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0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05.xml"/><Relationship Id="rId4" Type="http://schemas.openxmlformats.org/officeDocument/2006/relationships/image" Target="../media/image5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0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0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07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195.png"/><Relationship Id="rId7" Type="http://schemas.openxmlformats.org/officeDocument/2006/relationships/image" Target="../media/image196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09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09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200.png"/><Relationship Id="rId7" Type="http://schemas.openxmlformats.org/officeDocument/2006/relationships/slide" Target="slide18.xml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1.xml"/><Relationship Id="rId5" Type="http://schemas.openxmlformats.org/officeDocument/2006/relationships/image" Target="../media/image5.png"/><Relationship Id="rId4" Type="http://schemas.openxmlformats.org/officeDocument/2006/relationships/image" Target="../media/image201.png"/><Relationship Id="rId9" Type="http://schemas.openxmlformats.org/officeDocument/2006/relationships/image" Target="../media/image203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11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slide" Target="slide113.xml"/><Relationship Id="rId3" Type="http://schemas.openxmlformats.org/officeDocument/2006/relationships/image" Target="../media/image206.png"/><Relationship Id="rId7" Type="http://schemas.openxmlformats.org/officeDocument/2006/relationships/image" Target="../media/image5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Relationship Id="rId9" Type="http://schemas.openxmlformats.org/officeDocument/2006/relationships/slide" Target="slide18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1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15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15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1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1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7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5" Type="http://schemas.openxmlformats.org/officeDocument/2006/relationships/slide" Target="slide18.xml"/><Relationship Id="rId4" Type="http://schemas.openxmlformats.org/officeDocument/2006/relationships/slide" Target="slide1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image" Target="../media/image5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19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21.xml"/><Relationship Id="rId4" Type="http://schemas.openxmlformats.org/officeDocument/2006/relationships/image" Target="../media/image5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2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23.xml"/><Relationship Id="rId4" Type="http://schemas.openxmlformats.org/officeDocument/2006/relationships/image" Target="../media/image5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2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7" Type="http://schemas.openxmlformats.org/officeDocument/2006/relationships/slide" Target="slide18.xml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5.xml"/><Relationship Id="rId5" Type="http://schemas.openxmlformats.org/officeDocument/2006/relationships/image" Target="../media/image5.png"/><Relationship Id="rId4" Type="http://schemas.openxmlformats.org/officeDocument/2006/relationships/image" Target="../media/image227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25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27.xml"/><Relationship Id="rId4" Type="http://schemas.openxmlformats.org/officeDocument/2006/relationships/image" Target="../media/image5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27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image" Target="../media/image233.png"/><Relationship Id="rId7" Type="http://schemas.openxmlformats.org/officeDocument/2006/relationships/slide" Target="slide18.xml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9.xml"/><Relationship Id="rId5" Type="http://schemas.openxmlformats.org/officeDocument/2006/relationships/image" Target="../media/image5.png"/><Relationship Id="rId4" Type="http://schemas.openxmlformats.org/officeDocument/2006/relationships/image" Target="../media/image2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7.png"/><Relationship Id="rId5" Type="http://schemas.openxmlformats.org/officeDocument/2006/relationships/slide" Target="slide18.xml"/><Relationship Id="rId4" Type="http://schemas.openxmlformats.org/officeDocument/2006/relationships/slide" Target="slide129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31.xml"/><Relationship Id="rId4" Type="http://schemas.openxmlformats.org/officeDocument/2006/relationships/image" Target="../media/image5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slide" Target="slide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5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slide" Target="slide37.xml"/><Relationship Id="rId18" Type="http://schemas.openxmlformats.org/officeDocument/2006/relationships/slide" Target="slide47.xml"/><Relationship Id="rId26" Type="http://schemas.openxmlformats.org/officeDocument/2006/relationships/slide" Target="slide65.xml"/><Relationship Id="rId39" Type="http://schemas.openxmlformats.org/officeDocument/2006/relationships/slide" Target="slide91.xml"/><Relationship Id="rId21" Type="http://schemas.openxmlformats.org/officeDocument/2006/relationships/slide" Target="slide53.xml"/><Relationship Id="rId34" Type="http://schemas.openxmlformats.org/officeDocument/2006/relationships/slide" Target="slide81.xml"/><Relationship Id="rId42" Type="http://schemas.openxmlformats.org/officeDocument/2006/relationships/slide" Target="slide97.xml"/><Relationship Id="rId47" Type="http://schemas.openxmlformats.org/officeDocument/2006/relationships/slide" Target="slide107.xml"/><Relationship Id="rId50" Type="http://schemas.openxmlformats.org/officeDocument/2006/relationships/slide" Target="slide113.xml"/><Relationship Id="rId55" Type="http://schemas.openxmlformats.org/officeDocument/2006/relationships/slide" Target="slide123.xml"/><Relationship Id="rId7" Type="http://schemas.openxmlformats.org/officeDocument/2006/relationships/slide" Target="slide25.xml"/><Relationship Id="rId12" Type="http://schemas.openxmlformats.org/officeDocument/2006/relationships/slide" Target="slide35.xml"/><Relationship Id="rId17" Type="http://schemas.openxmlformats.org/officeDocument/2006/relationships/slide" Target="slide45.xml"/><Relationship Id="rId25" Type="http://schemas.openxmlformats.org/officeDocument/2006/relationships/slide" Target="slide63.xml"/><Relationship Id="rId33" Type="http://schemas.openxmlformats.org/officeDocument/2006/relationships/slide" Target="slide79.xml"/><Relationship Id="rId38" Type="http://schemas.openxmlformats.org/officeDocument/2006/relationships/slide" Target="slide89.xml"/><Relationship Id="rId46" Type="http://schemas.openxmlformats.org/officeDocument/2006/relationships/slide" Target="slide105.xml"/><Relationship Id="rId59" Type="http://schemas.openxmlformats.org/officeDocument/2006/relationships/slide" Target="slide131.xml"/><Relationship Id="rId2" Type="http://schemas.openxmlformats.org/officeDocument/2006/relationships/slide" Target="slide61.xml"/><Relationship Id="rId16" Type="http://schemas.openxmlformats.org/officeDocument/2006/relationships/slide" Target="slide43.xml"/><Relationship Id="rId20" Type="http://schemas.openxmlformats.org/officeDocument/2006/relationships/slide" Target="slide51.xml"/><Relationship Id="rId29" Type="http://schemas.openxmlformats.org/officeDocument/2006/relationships/slide" Target="slide71.xml"/><Relationship Id="rId41" Type="http://schemas.openxmlformats.org/officeDocument/2006/relationships/slide" Target="slide95.xml"/><Relationship Id="rId54" Type="http://schemas.openxmlformats.org/officeDocument/2006/relationships/slide" Target="slide1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33.xml"/><Relationship Id="rId24" Type="http://schemas.openxmlformats.org/officeDocument/2006/relationships/slide" Target="slide59.xml"/><Relationship Id="rId32" Type="http://schemas.openxmlformats.org/officeDocument/2006/relationships/slide" Target="slide77.xml"/><Relationship Id="rId37" Type="http://schemas.openxmlformats.org/officeDocument/2006/relationships/slide" Target="slide87.xml"/><Relationship Id="rId40" Type="http://schemas.openxmlformats.org/officeDocument/2006/relationships/slide" Target="slide93.xml"/><Relationship Id="rId45" Type="http://schemas.openxmlformats.org/officeDocument/2006/relationships/slide" Target="slide103.xml"/><Relationship Id="rId53" Type="http://schemas.openxmlformats.org/officeDocument/2006/relationships/slide" Target="slide119.xml"/><Relationship Id="rId58" Type="http://schemas.openxmlformats.org/officeDocument/2006/relationships/slide" Target="slide129.xml"/><Relationship Id="rId5" Type="http://schemas.openxmlformats.org/officeDocument/2006/relationships/slide" Target="slide21.xml"/><Relationship Id="rId15" Type="http://schemas.openxmlformats.org/officeDocument/2006/relationships/slide" Target="slide41.xml"/><Relationship Id="rId23" Type="http://schemas.openxmlformats.org/officeDocument/2006/relationships/slide" Target="slide57.xml"/><Relationship Id="rId28" Type="http://schemas.openxmlformats.org/officeDocument/2006/relationships/slide" Target="slide69.xml"/><Relationship Id="rId36" Type="http://schemas.openxmlformats.org/officeDocument/2006/relationships/slide" Target="slide85.xml"/><Relationship Id="rId49" Type="http://schemas.openxmlformats.org/officeDocument/2006/relationships/slide" Target="slide111.xml"/><Relationship Id="rId57" Type="http://schemas.openxmlformats.org/officeDocument/2006/relationships/slide" Target="slide127.xml"/><Relationship Id="rId10" Type="http://schemas.openxmlformats.org/officeDocument/2006/relationships/slide" Target="slide31.xml"/><Relationship Id="rId19" Type="http://schemas.openxmlformats.org/officeDocument/2006/relationships/slide" Target="slide49.xml"/><Relationship Id="rId31" Type="http://schemas.openxmlformats.org/officeDocument/2006/relationships/slide" Target="slide75.xml"/><Relationship Id="rId44" Type="http://schemas.openxmlformats.org/officeDocument/2006/relationships/slide" Target="slide101.xml"/><Relationship Id="rId52" Type="http://schemas.openxmlformats.org/officeDocument/2006/relationships/slide" Target="slide117.xml"/><Relationship Id="rId60" Type="http://schemas.openxmlformats.org/officeDocument/2006/relationships/slide" Target="slide1.xml"/><Relationship Id="rId4" Type="http://schemas.openxmlformats.org/officeDocument/2006/relationships/slide" Target="slide18.xml"/><Relationship Id="rId9" Type="http://schemas.openxmlformats.org/officeDocument/2006/relationships/slide" Target="slide29.xml"/><Relationship Id="rId14" Type="http://schemas.openxmlformats.org/officeDocument/2006/relationships/slide" Target="slide39.xml"/><Relationship Id="rId22" Type="http://schemas.openxmlformats.org/officeDocument/2006/relationships/slide" Target="slide55.xml"/><Relationship Id="rId27" Type="http://schemas.openxmlformats.org/officeDocument/2006/relationships/slide" Target="slide67.xml"/><Relationship Id="rId30" Type="http://schemas.openxmlformats.org/officeDocument/2006/relationships/slide" Target="slide73.xml"/><Relationship Id="rId35" Type="http://schemas.openxmlformats.org/officeDocument/2006/relationships/slide" Target="slide83.xml"/><Relationship Id="rId43" Type="http://schemas.openxmlformats.org/officeDocument/2006/relationships/slide" Target="slide99.xml"/><Relationship Id="rId48" Type="http://schemas.openxmlformats.org/officeDocument/2006/relationships/slide" Target="slide109.xml"/><Relationship Id="rId56" Type="http://schemas.openxmlformats.org/officeDocument/2006/relationships/slide" Target="slide125.xml"/><Relationship Id="rId8" Type="http://schemas.openxmlformats.org/officeDocument/2006/relationships/slide" Target="slide27.xml"/><Relationship Id="rId51" Type="http://schemas.openxmlformats.org/officeDocument/2006/relationships/slide" Target="slide115.xml"/><Relationship Id="rId3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43.png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1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9.png"/><Relationship Id="rId7" Type="http://schemas.openxmlformats.org/officeDocument/2006/relationships/slide" Target="slide27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8.xml"/><Relationship Id="rId4" Type="http://schemas.openxmlformats.org/officeDocument/2006/relationships/image" Target="../media/image50.png"/><Relationship Id="rId9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image" Target="../media/image5.png"/><Relationship Id="rId4" Type="http://schemas.openxmlformats.org/officeDocument/2006/relationships/slide" Target="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image" Target="../media/image5.png"/><Relationship Id="rId4" Type="http://schemas.openxmlformats.org/officeDocument/2006/relationships/slide" Target="slide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image" Target="../media/image5.png"/><Relationship Id="rId4" Type="http://schemas.openxmlformats.org/officeDocument/2006/relationships/slide" Target="slide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1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image" Target="../media/image67.png"/><Relationship Id="rId7" Type="http://schemas.openxmlformats.org/officeDocument/2006/relationships/image" Target="../media/image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9.png"/><Relationship Id="rId7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image" Target="../media/image5.png"/><Relationship Id="rId4" Type="http://schemas.openxmlformats.org/officeDocument/2006/relationships/slide" Target="slide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5" Type="http://schemas.openxmlformats.org/officeDocument/2006/relationships/image" Target="../media/image5.png"/><Relationship Id="rId4" Type="http://schemas.openxmlformats.org/officeDocument/2006/relationships/slide" Target="slide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image" Target="../media/image5.png"/><Relationship Id="rId4" Type="http://schemas.openxmlformats.org/officeDocument/2006/relationships/slide" Target="slide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1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6.png"/><Relationship Id="rId7" Type="http://schemas.openxmlformats.org/officeDocument/2006/relationships/image" Target="../media/image8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image" Target="../media/image5.png"/><Relationship Id="rId4" Type="http://schemas.openxmlformats.org/officeDocument/2006/relationships/slide" Target="slide18.xml"/><Relationship Id="rId9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9.xml"/><Relationship Id="rId4" Type="http://schemas.openxmlformats.org/officeDocument/2006/relationships/slide" Target="slide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slide" Target="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openxmlformats.org/officeDocument/2006/relationships/slide" Target="slide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image" Target="../media/image5.png"/><Relationship Id="rId4" Type="http://schemas.openxmlformats.org/officeDocument/2006/relationships/slide" Target="slide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slide" Target="slide55.xm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8.xml"/><Relationship Id="rId4" Type="http://schemas.openxmlformats.org/officeDocument/2006/relationships/image" Target="../media/image9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5.xml"/><Relationship Id="rId4" Type="http://schemas.openxmlformats.org/officeDocument/2006/relationships/slide" Target="slide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slide" Target="slide57.xml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7.xml"/><Relationship Id="rId4" Type="http://schemas.openxmlformats.org/officeDocument/2006/relationships/slide" Target="slide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slide" Target="slide59.xm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8.xml"/><Relationship Id="rId4" Type="http://schemas.openxmlformats.org/officeDocument/2006/relationships/image" Target="../media/image10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4.png"/><Relationship Id="rId7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9.xml"/><Relationship Id="rId4" Type="http://schemas.openxmlformats.org/officeDocument/2006/relationships/slide" Target="slide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10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6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11.png"/><Relationship Id="rId7" Type="http://schemas.openxmlformats.org/officeDocument/2006/relationships/slide" Target="slide18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5" Type="http://schemas.openxmlformats.org/officeDocument/2006/relationships/image" Target="../media/image5.png"/><Relationship Id="rId4" Type="http://schemas.openxmlformats.org/officeDocument/2006/relationships/image" Target="../media/image11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6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slide" Target="slide18.xml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5.xml"/><Relationship Id="rId5" Type="http://schemas.openxmlformats.org/officeDocument/2006/relationships/image" Target="../media/image5.png"/><Relationship Id="rId4" Type="http://schemas.openxmlformats.org/officeDocument/2006/relationships/image" Target="../media/image11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6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67.xml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6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69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69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3" Type="http://schemas.openxmlformats.org/officeDocument/2006/relationships/image" Target="../media/image125.png"/><Relationship Id="rId7" Type="http://schemas.openxmlformats.org/officeDocument/2006/relationships/image" Target="../media/image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10" Type="http://schemas.openxmlformats.org/officeDocument/2006/relationships/image" Target="../media/image129.png"/><Relationship Id="rId4" Type="http://schemas.openxmlformats.org/officeDocument/2006/relationships/image" Target="../media/image126.png"/><Relationship Id="rId9" Type="http://schemas.openxmlformats.org/officeDocument/2006/relationships/slide" Target="slide1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7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73.xml"/><Relationship Id="rId4" Type="http://schemas.openxmlformats.org/officeDocument/2006/relationships/image" Target="../media/image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7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75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openxmlformats.org/officeDocument/2006/relationships/image" Target="../media/image137.png"/><Relationship Id="rId7" Type="http://schemas.openxmlformats.org/officeDocument/2006/relationships/image" Target="../media/image5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Relationship Id="rId9" Type="http://schemas.openxmlformats.org/officeDocument/2006/relationships/slide" Target="slide1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7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7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7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81.xml"/><Relationship Id="rId4" Type="http://schemas.openxmlformats.org/officeDocument/2006/relationships/image" Target="../media/image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8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83.xml"/><Relationship Id="rId4" Type="http://schemas.openxmlformats.org/officeDocument/2006/relationships/image" Target="../media/image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8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8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8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87.xml"/><Relationship Id="rId4" Type="http://schemas.openxmlformats.org/officeDocument/2006/relationships/image" Target="../media/image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8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7" Type="http://schemas.openxmlformats.org/officeDocument/2006/relationships/slide" Target="slide18.xml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9.xml"/><Relationship Id="rId5" Type="http://schemas.openxmlformats.org/officeDocument/2006/relationships/image" Target="../media/image5.png"/><Relationship Id="rId4" Type="http://schemas.openxmlformats.org/officeDocument/2006/relationships/image" Target="../media/image1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89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61.png"/><Relationship Id="rId7" Type="http://schemas.openxmlformats.org/officeDocument/2006/relationships/slide" Target="slide91.xm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9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93.xml"/><Relationship Id="rId4" Type="http://schemas.openxmlformats.org/officeDocument/2006/relationships/image" Target="../media/image5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93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slide" Target="slide95.xml"/><Relationship Id="rId3" Type="http://schemas.openxmlformats.org/officeDocument/2006/relationships/image" Target="../media/image169.png"/><Relationship Id="rId7" Type="http://schemas.openxmlformats.org/officeDocument/2006/relationships/image" Target="../media/image5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Relationship Id="rId9" Type="http://schemas.openxmlformats.org/officeDocument/2006/relationships/slide" Target="slide1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95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75.png"/><Relationship Id="rId7" Type="http://schemas.openxmlformats.org/officeDocument/2006/relationships/slide" Target="slide97.xml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9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Sets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3564016" y="16288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Q4*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96" y="6453336"/>
            <a:ext cx="2952328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With Venn Diagrams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3563888" y="105273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Q15*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563888" y="220492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563888" y="27809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Q13*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496" y="6021288"/>
            <a:ext cx="3096344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*Element of probability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3563888" y="335704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3563888" y="39330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3563888" y="45091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4788152" y="1052736"/>
            <a:ext cx="1152000" cy="504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4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09000"/>
            <a:ext cx="8352928" cy="140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352928" cy="467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144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572000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18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86" y="3056932"/>
            <a:ext cx="8663628" cy="51608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40186" y="3212975"/>
            <a:ext cx="8652294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0186" y="3056930"/>
            <a:ext cx="8652292" cy="156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3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7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40960" cy="529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2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6" y="2060848"/>
            <a:ext cx="8663628" cy="172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40186" y="2216893"/>
            <a:ext cx="8652294" cy="1570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0186" y="2060848"/>
            <a:ext cx="8652292" cy="156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644008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2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8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113" y="5030028"/>
            <a:ext cx="6689774" cy="1783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113" y="4653136"/>
            <a:ext cx="6689774" cy="1346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114" y="4222096"/>
            <a:ext cx="6689772" cy="11511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113" y="361460"/>
            <a:ext cx="6689774" cy="414766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4644008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7113" y="4517468"/>
            <a:ext cx="6689774" cy="2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5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86" y="1556792"/>
            <a:ext cx="8663628" cy="261883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40186" y="3184030"/>
            <a:ext cx="8652294" cy="329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0186" y="1556791"/>
            <a:ext cx="8652292" cy="1627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3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852" y="3843842"/>
            <a:ext cx="8663628" cy="331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0186" y="3513037"/>
            <a:ext cx="8652292" cy="330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92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  <p:bldP spid="25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640960" cy="422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281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644008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25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6" y="2492896"/>
            <a:ext cx="8663628" cy="85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40186" y="2492896"/>
            <a:ext cx="8652292" cy="850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644008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27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40960" cy="475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5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6" y="2269672"/>
            <a:ext cx="8663628" cy="87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0186" y="2636912"/>
            <a:ext cx="86636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0186" y="2429272"/>
            <a:ext cx="8652292" cy="207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0186" y="2269672"/>
            <a:ext cx="8652292" cy="15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24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22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5805264"/>
            <a:ext cx="4896544" cy="1021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32656"/>
            <a:ext cx="4896544" cy="214407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644008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3728" y="2479046"/>
            <a:ext cx="4896544" cy="3182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3728" y="5661248"/>
            <a:ext cx="4896544" cy="64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3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52928" cy="127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1700808"/>
            <a:ext cx="8352930" cy="1270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572000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2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1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87" y="1700808"/>
            <a:ext cx="8663626" cy="174472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40186" y="2891892"/>
            <a:ext cx="8663628" cy="553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0186" y="1700807"/>
            <a:ext cx="8652292" cy="1191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644008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3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3" y="5728932"/>
            <a:ext cx="6624734" cy="10844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3" y="5311340"/>
            <a:ext cx="6624734" cy="7099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4509120"/>
            <a:ext cx="6624736" cy="85068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9632" y="404664"/>
            <a:ext cx="6624736" cy="3053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9632" y="3473316"/>
            <a:ext cx="6624736" cy="103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3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86" y="2204864"/>
            <a:ext cx="8663628" cy="118976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40186" y="2871754"/>
            <a:ext cx="8663628" cy="573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0186" y="2186048"/>
            <a:ext cx="8663628" cy="522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7" idx="3"/>
            <a:endCxn id="12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0186" y="2708919"/>
            <a:ext cx="8663628" cy="162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4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3888656"/>
            <a:ext cx="7776862" cy="2924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769412"/>
            <a:ext cx="7776864" cy="1179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956996"/>
            <a:ext cx="7776864" cy="1272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332656"/>
            <a:ext cx="7776864" cy="3867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4200238"/>
            <a:ext cx="7776864" cy="27332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9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87" y="2204864"/>
            <a:ext cx="8663626" cy="128066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40186" y="2564905"/>
            <a:ext cx="8663628" cy="920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0186" y="2204862"/>
            <a:ext cx="8663628" cy="165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0186" y="2370253"/>
            <a:ext cx="8663628" cy="194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13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960" cy="525334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28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86" y="2204864"/>
            <a:ext cx="8663628" cy="161962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40186" y="2204862"/>
            <a:ext cx="8663628" cy="1296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0186" y="3501008"/>
            <a:ext cx="8663628" cy="323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3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51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66498"/>
            <a:ext cx="8640960" cy="516675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86539"/>
            <a:ext cx="8663626" cy="71786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18" y="2545469"/>
            <a:ext cx="8663628" cy="358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2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18" y="2348880"/>
            <a:ext cx="8663628" cy="196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2186538"/>
            <a:ext cx="8663628" cy="162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29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1585"/>
            <a:ext cx="6480720" cy="138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480720" cy="349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29200"/>
            <a:ext cx="6480720" cy="149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48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4" y="5616936"/>
            <a:ext cx="5184572" cy="11964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3" y="404664"/>
            <a:ext cx="5184574" cy="209525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572000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713" y="2492896"/>
            <a:ext cx="5184574" cy="36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0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81000"/>
            <a:ext cx="8640960" cy="88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18" y="2181000"/>
            <a:ext cx="8663628" cy="364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2708920"/>
            <a:ext cx="86636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3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18" y="2545468"/>
            <a:ext cx="8663628" cy="16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4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8352928" cy="23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1620"/>
            <a:ext cx="8352928" cy="408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39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2372512"/>
            <a:ext cx="8640964" cy="105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2708920"/>
            <a:ext cx="86636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18" y="2545468"/>
            <a:ext cx="8663628" cy="16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  <a:r>
              <a:rPr lang="en-GB" sz="1400" b="1" dirty="0" smtClean="0">
                <a:latin typeface="Comic Sans MS" panose="030F0702030302020204" pitchFamily="66" charset="0"/>
              </a:rPr>
              <a:t>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18" y="2372512"/>
            <a:ext cx="8663628" cy="1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1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1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37188"/>
            <a:ext cx="8640960" cy="160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473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2348880"/>
            <a:ext cx="8640964" cy="139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2708920"/>
            <a:ext cx="8663628" cy="1036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18" y="2521836"/>
            <a:ext cx="8663628" cy="187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  <a:r>
              <a:rPr lang="en-GB" sz="1400" b="1" dirty="0" smtClean="0">
                <a:latin typeface="Comic Sans MS" panose="030F0702030302020204" pitchFamily="66" charset="0"/>
              </a:rPr>
              <a:t>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18" y="2348880"/>
            <a:ext cx="8663628" cy="1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3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10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1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517498"/>
            <a:ext cx="8640956" cy="2295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1628800"/>
            <a:ext cx="8640956" cy="37800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404664"/>
            <a:ext cx="8640958" cy="123768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8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2132856"/>
            <a:ext cx="8640964" cy="155439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3068960"/>
            <a:ext cx="8663628" cy="618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18" y="2564904"/>
            <a:ext cx="86636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18" y="2132855"/>
            <a:ext cx="8663628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89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1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3152"/>
            <a:ext cx="8640960" cy="237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2524"/>
            <a:ext cx="8640960" cy="468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77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2132856"/>
            <a:ext cx="8640964" cy="183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18" y="2780928"/>
            <a:ext cx="8663628" cy="1191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18" y="2132856"/>
            <a:ext cx="86636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3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26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59290"/>
            <a:ext cx="6768752" cy="165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57192"/>
            <a:ext cx="6768752" cy="9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768752" cy="30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6768752" cy="214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06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8352928" cy="26924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674918"/>
            <a:ext cx="8352930" cy="225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572000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5536" y="3933056"/>
            <a:ext cx="8352928" cy="460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47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476672"/>
            <a:ext cx="8640964" cy="191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18" y="1436018"/>
            <a:ext cx="8663628" cy="552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18" y="476672"/>
            <a:ext cx="8663628" cy="959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2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18" y="1988840"/>
            <a:ext cx="8663628" cy="406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2563804"/>
            <a:ext cx="6264696" cy="388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439652" y="2563804"/>
            <a:ext cx="6264696" cy="3889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  <p:bldP spid="25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352928" cy="493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205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1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196752"/>
            <a:ext cx="8640964" cy="307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18" y="1628800"/>
            <a:ext cx="866362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18" y="1196752"/>
            <a:ext cx="86636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18" y="3429000"/>
            <a:ext cx="86409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5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4509120"/>
            <a:ext cx="8352926" cy="182565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572000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476672"/>
            <a:ext cx="8352928" cy="409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4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8352928" cy="19908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674918"/>
            <a:ext cx="8352930" cy="161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95536" y="3284984"/>
            <a:ext cx="8352928" cy="43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572000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2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8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645024"/>
            <a:ext cx="7200800" cy="3081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2" y="3284984"/>
            <a:ext cx="7200796" cy="25950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1" y="434176"/>
            <a:ext cx="7200798" cy="357088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572000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2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124744"/>
            <a:ext cx="8352926" cy="40847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124743"/>
            <a:ext cx="8352930" cy="1984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95536" y="3109257"/>
            <a:ext cx="8352928" cy="175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572000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5" idx="3"/>
            <a:endCxn id="23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5534" y="3284984"/>
            <a:ext cx="8352929" cy="1924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77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Sets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71928" y="27808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2011 </a:t>
            </a:r>
            <a:r>
              <a:rPr lang="en-GB" sz="1400" b="1" dirty="0" smtClean="0">
                <a:latin typeface="Comic Sans MS" panose="030F0702030302020204" pitchFamily="66" charset="0"/>
              </a:rPr>
              <a:t>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323656" y="10527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3656" y="162880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96" y="6453336"/>
            <a:ext cx="2952328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With Venn Diagrams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23656" y="220486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323656" y="278092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323656" y="335699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323656" y="393311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323656" y="45091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1" action="ppaction://hlinksldjump"/>
          </p:cNvPr>
          <p:cNvSpPr/>
          <p:nvPr/>
        </p:nvSpPr>
        <p:spPr>
          <a:xfrm>
            <a:off x="323656" y="50851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2" action="ppaction://hlinksldjump"/>
          </p:cNvPr>
          <p:cNvSpPr/>
          <p:nvPr/>
        </p:nvSpPr>
        <p:spPr>
          <a:xfrm>
            <a:off x="323656" y="56613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3" action="ppaction://hlinksldjump"/>
          </p:cNvPr>
          <p:cNvSpPr/>
          <p:nvPr/>
        </p:nvSpPr>
        <p:spPr>
          <a:xfrm>
            <a:off x="1547920" y="105273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4" action="ppaction://hlinksldjump"/>
          </p:cNvPr>
          <p:cNvSpPr/>
          <p:nvPr/>
        </p:nvSpPr>
        <p:spPr>
          <a:xfrm>
            <a:off x="1547792" y="16287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5" action="ppaction://hlinksldjump"/>
          </p:cNvPr>
          <p:cNvSpPr/>
          <p:nvPr/>
        </p:nvSpPr>
        <p:spPr>
          <a:xfrm>
            <a:off x="1547792" y="220486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6" action="ppaction://hlinksldjump"/>
          </p:cNvPr>
          <p:cNvSpPr/>
          <p:nvPr/>
        </p:nvSpPr>
        <p:spPr>
          <a:xfrm>
            <a:off x="1547792" y="278092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7" action="ppaction://hlinksldjump"/>
          </p:cNvPr>
          <p:cNvSpPr/>
          <p:nvPr/>
        </p:nvSpPr>
        <p:spPr>
          <a:xfrm>
            <a:off x="1547792" y="335699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8" action="ppaction://hlinksldjump"/>
          </p:cNvPr>
          <p:cNvSpPr/>
          <p:nvPr/>
        </p:nvSpPr>
        <p:spPr>
          <a:xfrm>
            <a:off x="1547792" y="39330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9" action="ppaction://hlinksldjump"/>
          </p:cNvPr>
          <p:cNvSpPr/>
          <p:nvPr/>
        </p:nvSpPr>
        <p:spPr>
          <a:xfrm>
            <a:off x="1547792" y="45091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20" action="ppaction://hlinksldjump"/>
          </p:cNvPr>
          <p:cNvSpPr/>
          <p:nvPr/>
        </p:nvSpPr>
        <p:spPr>
          <a:xfrm>
            <a:off x="1547920" y="50851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21" action="ppaction://hlinksldjump"/>
          </p:cNvPr>
          <p:cNvSpPr/>
          <p:nvPr/>
        </p:nvSpPr>
        <p:spPr>
          <a:xfrm>
            <a:off x="1547792" y="56613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22" action="ppaction://hlinksldjump"/>
          </p:cNvPr>
          <p:cNvSpPr/>
          <p:nvPr/>
        </p:nvSpPr>
        <p:spPr>
          <a:xfrm>
            <a:off x="2771928" y="105273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3" action="ppaction://hlinksldjump"/>
          </p:cNvPr>
          <p:cNvSpPr/>
          <p:nvPr/>
        </p:nvSpPr>
        <p:spPr>
          <a:xfrm>
            <a:off x="2771928" y="16288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24" action="ppaction://hlinksldjump"/>
          </p:cNvPr>
          <p:cNvSpPr/>
          <p:nvPr/>
        </p:nvSpPr>
        <p:spPr>
          <a:xfrm>
            <a:off x="2771928" y="22048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25" action="ppaction://hlinksldjump"/>
          </p:cNvPr>
          <p:cNvSpPr/>
          <p:nvPr/>
        </p:nvSpPr>
        <p:spPr>
          <a:xfrm>
            <a:off x="2771928" y="335699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6" action="ppaction://hlinksldjump"/>
          </p:cNvPr>
          <p:cNvSpPr/>
          <p:nvPr/>
        </p:nvSpPr>
        <p:spPr>
          <a:xfrm>
            <a:off x="2771928" y="39330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27" action="ppaction://hlinksldjump"/>
          </p:cNvPr>
          <p:cNvSpPr/>
          <p:nvPr/>
        </p:nvSpPr>
        <p:spPr>
          <a:xfrm>
            <a:off x="2772056" y="450912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28" action="ppaction://hlinksldjump"/>
          </p:cNvPr>
          <p:cNvSpPr/>
          <p:nvPr/>
        </p:nvSpPr>
        <p:spPr>
          <a:xfrm>
            <a:off x="2771928" y="508524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29" action="ppaction://hlinksldjump"/>
          </p:cNvPr>
          <p:cNvSpPr/>
          <p:nvPr/>
        </p:nvSpPr>
        <p:spPr>
          <a:xfrm>
            <a:off x="2771928" y="56613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30" action="ppaction://hlinksldjump"/>
          </p:cNvPr>
          <p:cNvSpPr/>
          <p:nvPr/>
        </p:nvSpPr>
        <p:spPr>
          <a:xfrm>
            <a:off x="3996064" y="10527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31" action="ppaction://hlinksldjump"/>
          </p:cNvPr>
          <p:cNvSpPr/>
          <p:nvPr/>
        </p:nvSpPr>
        <p:spPr>
          <a:xfrm>
            <a:off x="3996064" y="16288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32" action="ppaction://hlinksldjump"/>
          </p:cNvPr>
          <p:cNvSpPr/>
          <p:nvPr/>
        </p:nvSpPr>
        <p:spPr>
          <a:xfrm>
            <a:off x="3996064" y="220486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33" action="ppaction://hlinksldjump"/>
          </p:cNvPr>
          <p:cNvSpPr/>
          <p:nvPr/>
        </p:nvSpPr>
        <p:spPr>
          <a:xfrm>
            <a:off x="3996064" y="2780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34" action="ppaction://hlinksldjump"/>
          </p:cNvPr>
          <p:cNvSpPr/>
          <p:nvPr/>
        </p:nvSpPr>
        <p:spPr>
          <a:xfrm>
            <a:off x="3996064" y="33570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5" name="Rectangle 44">
            <a:hlinkClick r:id="rId35" action="ppaction://hlinksldjump"/>
          </p:cNvPr>
          <p:cNvSpPr/>
          <p:nvPr/>
        </p:nvSpPr>
        <p:spPr>
          <a:xfrm>
            <a:off x="3996064" y="393311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hlinkClick r:id="rId36" action="ppaction://hlinksldjump"/>
          </p:cNvPr>
          <p:cNvSpPr/>
          <p:nvPr/>
        </p:nvSpPr>
        <p:spPr>
          <a:xfrm>
            <a:off x="3996064" y="45091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7" name="Rectangle 46">
            <a:hlinkClick r:id="rId37" action="ppaction://hlinksldjump"/>
          </p:cNvPr>
          <p:cNvSpPr/>
          <p:nvPr/>
        </p:nvSpPr>
        <p:spPr>
          <a:xfrm>
            <a:off x="3996064" y="50852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hlinkClick r:id="rId38" action="ppaction://hlinksldjump"/>
          </p:cNvPr>
          <p:cNvSpPr/>
          <p:nvPr/>
        </p:nvSpPr>
        <p:spPr>
          <a:xfrm>
            <a:off x="3996064" y="56613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9" name="Rectangle 48">
            <a:hlinkClick r:id="rId39" action="ppaction://hlinksldjump"/>
          </p:cNvPr>
          <p:cNvSpPr/>
          <p:nvPr/>
        </p:nvSpPr>
        <p:spPr>
          <a:xfrm>
            <a:off x="5220328" y="105273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hlinkClick r:id="rId40" action="ppaction://hlinksldjump"/>
          </p:cNvPr>
          <p:cNvSpPr/>
          <p:nvPr/>
        </p:nvSpPr>
        <p:spPr>
          <a:xfrm>
            <a:off x="5220200" y="16288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1" name="Rectangle 50">
            <a:hlinkClick r:id="rId41" action="ppaction://hlinksldjump"/>
          </p:cNvPr>
          <p:cNvSpPr/>
          <p:nvPr/>
        </p:nvSpPr>
        <p:spPr>
          <a:xfrm>
            <a:off x="5220200" y="2204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hlinkClick r:id="rId42" action="ppaction://hlinksldjump"/>
          </p:cNvPr>
          <p:cNvSpPr/>
          <p:nvPr/>
        </p:nvSpPr>
        <p:spPr>
          <a:xfrm>
            <a:off x="5220200" y="27809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hlinkClick r:id="rId43" action="ppaction://hlinksldjump"/>
          </p:cNvPr>
          <p:cNvSpPr/>
          <p:nvPr/>
        </p:nvSpPr>
        <p:spPr>
          <a:xfrm>
            <a:off x="5220200" y="33570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hlinkClick r:id="rId44" action="ppaction://hlinksldjump"/>
          </p:cNvPr>
          <p:cNvSpPr/>
          <p:nvPr/>
        </p:nvSpPr>
        <p:spPr>
          <a:xfrm>
            <a:off x="5220200" y="393311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hlinkClick r:id="rId45" action="ppaction://hlinksldjump"/>
          </p:cNvPr>
          <p:cNvSpPr/>
          <p:nvPr/>
        </p:nvSpPr>
        <p:spPr>
          <a:xfrm>
            <a:off x="5220200" y="450912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6" name="Rectangle 55">
            <a:hlinkClick r:id="rId46" action="ppaction://hlinksldjump"/>
          </p:cNvPr>
          <p:cNvSpPr/>
          <p:nvPr/>
        </p:nvSpPr>
        <p:spPr>
          <a:xfrm>
            <a:off x="5220200" y="50852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7" name="Rectangle 56">
            <a:hlinkClick r:id="rId47" action="ppaction://hlinksldjump"/>
          </p:cNvPr>
          <p:cNvSpPr/>
          <p:nvPr/>
        </p:nvSpPr>
        <p:spPr>
          <a:xfrm>
            <a:off x="5220200" y="56612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8" name="Rectangle 57">
            <a:hlinkClick r:id="rId48" action="ppaction://hlinksldjump"/>
          </p:cNvPr>
          <p:cNvSpPr/>
          <p:nvPr/>
        </p:nvSpPr>
        <p:spPr>
          <a:xfrm>
            <a:off x="6444464" y="105273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9" name="Rectangle 58">
            <a:hlinkClick r:id="rId49" action="ppaction://hlinksldjump"/>
          </p:cNvPr>
          <p:cNvSpPr/>
          <p:nvPr/>
        </p:nvSpPr>
        <p:spPr>
          <a:xfrm>
            <a:off x="6444336" y="16288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hlinkClick r:id="rId50" action="ppaction://hlinksldjump"/>
          </p:cNvPr>
          <p:cNvSpPr/>
          <p:nvPr/>
        </p:nvSpPr>
        <p:spPr>
          <a:xfrm>
            <a:off x="6444336" y="220492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hlinkClick r:id="rId51" action="ppaction://hlinksldjump"/>
          </p:cNvPr>
          <p:cNvSpPr/>
          <p:nvPr/>
        </p:nvSpPr>
        <p:spPr>
          <a:xfrm>
            <a:off x="6444336" y="278092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2" name="Rectangle 61">
            <a:hlinkClick r:id="rId52" action="ppaction://hlinksldjump"/>
          </p:cNvPr>
          <p:cNvSpPr/>
          <p:nvPr/>
        </p:nvSpPr>
        <p:spPr>
          <a:xfrm>
            <a:off x="6444336" y="33570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3" name="Rectangle 62">
            <a:hlinkClick r:id="rId53" action="ppaction://hlinksldjump"/>
          </p:cNvPr>
          <p:cNvSpPr/>
          <p:nvPr/>
        </p:nvSpPr>
        <p:spPr>
          <a:xfrm>
            <a:off x="6444336" y="393311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4" name="Rectangle 63">
            <a:hlinkClick r:id="rId54" action="ppaction://hlinksldjump"/>
          </p:cNvPr>
          <p:cNvSpPr/>
          <p:nvPr/>
        </p:nvSpPr>
        <p:spPr>
          <a:xfrm>
            <a:off x="6444336" y="45091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5" name="Rectangle 64">
            <a:hlinkClick r:id="rId55" action="ppaction://hlinksldjump"/>
          </p:cNvPr>
          <p:cNvSpPr/>
          <p:nvPr/>
        </p:nvSpPr>
        <p:spPr>
          <a:xfrm>
            <a:off x="6444336" y="50852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6" name="Rectangle 65">
            <a:hlinkClick r:id="rId56" action="ppaction://hlinksldjump"/>
          </p:cNvPr>
          <p:cNvSpPr/>
          <p:nvPr/>
        </p:nvSpPr>
        <p:spPr>
          <a:xfrm>
            <a:off x="6444336" y="56613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7" name="Rectangle 66">
            <a:hlinkClick r:id="rId57" action="ppaction://hlinksldjump"/>
          </p:cNvPr>
          <p:cNvSpPr/>
          <p:nvPr/>
        </p:nvSpPr>
        <p:spPr>
          <a:xfrm>
            <a:off x="7668472" y="10527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8" name="Rectangle 67">
            <a:hlinkClick r:id="rId58" action="ppaction://hlinksldjump"/>
          </p:cNvPr>
          <p:cNvSpPr/>
          <p:nvPr/>
        </p:nvSpPr>
        <p:spPr>
          <a:xfrm>
            <a:off x="7668472" y="16288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9" name="Rectangle 68">
            <a:hlinkClick r:id="rId59" action="ppaction://hlinksldjump"/>
          </p:cNvPr>
          <p:cNvSpPr/>
          <p:nvPr/>
        </p:nvSpPr>
        <p:spPr>
          <a:xfrm>
            <a:off x="7668472" y="2204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0" name="Rectangle 69">
            <a:hlinkClick r:id="rId60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04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57200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377264" cy="497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97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069584"/>
            <a:ext cx="8640960" cy="1743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222486"/>
            <a:ext cx="8640958" cy="15827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2924944"/>
            <a:ext cx="8640958" cy="14896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04664"/>
            <a:ext cx="8640960" cy="286539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457200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957513"/>
            <a:ext cx="8352931" cy="65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3212976"/>
            <a:ext cx="835293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957512"/>
            <a:ext cx="8352930" cy="255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95536" y="3429000"/>
            <a:ext cx="8352930" cy="18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57200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9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66" y="580294"/>
            <a:ext cx="7423870" cy="500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81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2204864"/>
            <a:ext cx="8352932" cy="89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2204865"/>
            <a:ext cx="8352930" cy="897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19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5040560" cy="391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2" y="4315508"/>
            <a:ext cx="5040558" cy="228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02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54106"/>
            <a:ext cx="8352930" cy="103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2554106"/>
            <a:ext cx="8352930" cy="154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95536" y="2708920"/>
            <a:ext cx="835293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5536" y="2924944"/>
            <a:ext cx="8352930" cy="351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5536" y="3276600"/>
            <a:ext cx="8352930" cy="312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6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06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22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404664"/>
            <a:ext cx="6768752" cy="3738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656" y="4149080"/>
            <a:ext cx="6480720" cy="263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9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8352928" cy="28442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484783"/>
            <a:ext cx="8352930" cy="122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95536" y="2708920"/>
            <a:ext cx="8352930" cy="614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5536" y="3323348"/>
            <a:ext cx="8352930" cy="1005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93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332656"/>
            <a:ext cx="6336702" cy="4422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9" y="4941168"/>
            <a:ext cx="6336702" cy="5690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5949280"/>
            <a:ext cx="6336704" cy="875804"/>
          </a:xfrm>
          <a:prstGeom prst="rect">
            <a:avLst/>
          </a:prstGeom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648" y="4725144"/>
            <a:ext cx="6336704" cy="2524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3648" y="5517232"/>
            <a:ext cx="6336704" cy="59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7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72816"/>
            <a:ext cx="8352928" cy="14347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772814"/>
            <a:ext cx="8352930" cy="144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95536" y="2363459"/>
            <a:ext cx="8352930" cy="201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5536" y="2564904"/>
            <a:ext cx="8352930" cy="147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536" y="1916831"/>
            <a:ext cx="8352928" cy="129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536" y="2060845"/>
            <a:ext cx="8352928" cy="302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5536" y="2717304"/>
            <a:ext cx="8352928" cy="504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(iii)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5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1" name="Straight Arrow Connector 30"/>
          <p:cNvCxnSpPr>
            <a:stCxn id="29" idx="3"/>
            <a:endCxn id="30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4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4" grpId="0" animBg="1"/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8352930" cy="21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064"/>
            <a:ext cx="8352930" cy="414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55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2816"/>
            <a:ext cx="8784976" cy="22758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772815"/>
            <a:ext cx="8784975" cy="1296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2" y="3573016"/>
            <a:ext cx="8784976" cy="475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57200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9512" y="3068960"/>
            <a:ext cx="87849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79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352928" cy="129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2060848"/>
            <a:ext cx="8352930" cy="43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95536" y="2493723"/>
            <a:ext cx="8352930" cy="388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5536" y="2882478"/>
            <a:ext cx="8352930" cy="474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9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692696"/>
            <a:ext cx="8352926" cy="437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8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060848"/>
            <a:ext cx="8352926" cy="6633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2060849"/>
            <a:ext cx="8352930" cy="14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95536" y="2209433"/>
            <a:ext cx="8352930" cy="51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5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09120"/>
            <a:ext cx="6624736" cy="217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624738" cy="410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79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352928" cy="96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1772816"/>
            <a:ext cx="8352930" cy="14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95536" y="2073800"/>
            <a:ext cx="8352930" cy="18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536" y="1921400"/>
            <a:ext cx="835293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5536" y="2254396"/>
            <a:ext cx="8352930" cy="481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1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40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18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855098"/>
            <a:ext cx="6336704" cy="97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6" cy="207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336704" cy="387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58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352928" cy="77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1844824"/>
            <a:ext cx="835293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395536" y="2060848"/>
            <a:ext cx="8352930" cy="563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4" idx="3"/>
            <a:endCxn id="15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20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583197"/>
            <a:ext cx="5328592" cy="119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869160"/>
            <a:ext cx="5328592" cy="11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5328592" cy="301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5964"/>
            <a:ext cx="5328592" cy="159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66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352928" cy="192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1844824"/>
            <a:ext cx="835293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 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2" idx="3"/>
            <a:endCxn id="13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95536" y="2060848"/>
            <a:ext cx="8352928" cy="1706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 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3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064896" cy="4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60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661248"/>
            <a:ext cx="5760640" cy="112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45024"/>
            <a:ext cx="5760640" cy="261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2976"/>
            <a:ext cx="5760640" cy="70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1754"/>
            <a:ext cx="5760640" cy="31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457200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54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2928" cy="156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1556792"/>
            <a:ext cx="835293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 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95536" y="2276872"/>
            <a:ext cx="8352928" cy="846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 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4" idx="3"/>
            <a:endCxn id="15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95536" y="1988840"/>
            <a:ext cx="83529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 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0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6"/>
            <a:ext cx="8640958" cy="36564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1780486"/>
          </a:xfrm>
          <a:prstGeom prst="rect">
            <a:avLst/>
          </a:prstGeom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09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5"/>
            <a:ext cx="8640958" cy="9011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1844824"/>
            <a:ext cx="8640958" cy="901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 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43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5071736"/>
          </a:xfrm>
          <a:prstGeom prst="rect">
            <a:avLst/>
          </a:prstGeom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58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016704"/>
            <a:ext cx="8640956" cy="6922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2016702"/>
            <a:ext cx="8640958" cy="332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1" idx="3"/>
            <a:endCxn id="12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51521" y="2348880"/>
            <a:ext cx="864095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10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653136"/>
            <a:ext cx="7200800" cy="20969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77464"/>
            <a:ext cx="7200800" cy="4193872"/>
          </a:xfrm>
          <a:prstGeom prst="rect">
            <a:avLst/>
          </a:prstGeom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20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6832"/>
            <a:ext cx="8640958" cy="95167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51521" y="2276871"/>
            <a:ext cx="8640958" cy="216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51521" y="2065414"/>
            <a:ext cx="8640958" cy="21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2488327"/>
            <a:ext cx="8640958" cy="380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(iv)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1" y="1916830"/>
            <a:ext cx="8640958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7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429000"/>
            <a:ext cx="8064896" cy="3218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507990"/>
            <a:ext cx="8064896" cy="921010"/>
          </a:xfrm>
          <a:prstGeom prst="rect">
            <a:avLst/>
          </a:prstGeom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404664"/>
            <a:ext cx="8064896" cy="212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916832"/>
            <a:ext cx="8640956" cy="145216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51521" y="2420888"/>
            <a:ext cx="8640958" cy="94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1" y="2065414"/>
            <a:ext cx="8640958" cy="355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1" y="1916830"/>
            <a:ext cx="8640958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4" idx="3"/>
            <a:endCxn id="15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95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49" y="5837952"/>
            <a:ext cx="6957302" cy="9754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49" y="4553348"/>
            <a:ext cx="6957302" cy="1323924"/>
          </a:xfrm>
          <a:prstGeom prst="rect">
            <a:avLst/>
          </a:prstGeom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3349" y="391740"/>
            <a:ext cx="6957302" cy="1597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3349" y="1937062"/>
            <a:ext cx="6957302" cy="7718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3349" y="2645916"/>
            <a:ext cx="6957302" cy="193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3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352928" cy="214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2028279"/>
            <a:ext cx="8352930" cy="392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772816"/>
            <a:ext cx="8352930" cy="255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95536" y="2420888"/>
            <a:ext cx="835293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57200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5536" y="2996952"/>
            <a:ext cx="8352930" cy="924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2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2" grpId="0" animBg="1"/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95920"/>
            <a:ext cx="8640956" cy="164771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51521" y="2897476"/>
            <a:ext cx="8640958" cy="646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1" y="2060848"/>
            <a:ext cx="8640958" cy="510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1" y="1895918"/>
            <a:ext cx="8640958" cy="164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21" y="2571124"/>
            <a:ext cx="8640956" cy="326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70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5" grpId="0" animBg="1"/>
      <p:bldP spid="2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422504"/>
            <a:ext cx="5616624" cy="3294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688" y="3717032"/>
            <a:ext cx="5616624" cy="29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7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12776"/>
            <a:ext cx="8640958" cy="296665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3206756"/>
            <a:ext cx="8640958" cy="117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1" y="1412775"/>
            <a:ext cx="8640958" cy="289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1702028"/>
            <a:ext cx="8640956" cy="1504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4" idx="3"/>
            <a:endCxn id="15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2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  <p:bldP spid="2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365104"/>
            <a:ext cx="7632848" cy="22408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85484"/>
            <a:ext cx="7632848" cy="3979620"/>
          </a:xfrm>
          <a:prstGeom prst="rect">
            <a:avLst/>
          </a:prstGeom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47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48880"/>
            <a:ext cx="8640960" cy="61240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2636914"/>
            <a:ext cx="8640958" cy="321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1" y="2348879"/>
            <a:ext cx="8640958" cy="141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2492897"/>
            <a:ext cx="86409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7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60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  <p:bldP spid="2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5" y="5623405"/>
            <a:ext cx="6048670" cy="1240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5" y="3799377"/>
            <a:ext cx="6048670" cy="1840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5" y="332656"/>
            <a:ext cx="6048670" cy="3518566"/>
          </a:xfrm>
          <a:prstGeom prst="rect">
            <a:avLst/>
          </a:prstGeom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4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348880"/>
            <a:ext cx="8640956" cy="86356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2673123"/>
            <a:ext cx="8640958" cy="182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1" y="2348879"/>
            <a:ext cx="8640958" cy="141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2489977"/>
            <a:ext cx="8640956" cy="183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4" idx="3"/>
            <a:endCxn id="15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51520" y="2855784"/>
            <a:ext cx="8640957" cy="390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71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  <p:bldP spid="23" grpId="0" animBg="1"/>
      <p:bldP spid="2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32656"/>
            <a:ext cx="6912768" cy="2685126"/>
          </a:xfrm>
          <a:prstGeom prst="rect">
            <a:avLst/>
          </a:prstGeom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2996952"/>
            <a:ext cx="6912768" cy="383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9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348880"/>
            <a:ext cx="8640956" cy="114595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3068960"/>
            <a:ext cx="8640958" cy="425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1" y="2348879"/>
            <a:ext cx="8640958" cy="283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2780928"/>
            <a:ext cx="8640956" cy="2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51520" y="2632342"/>
            <a:ext cx="8640957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4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  <p:bldP spid="23" grpId="0" animBg="1"/>
      <p:bldP spid="2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212976"/>
            <a:ext cx="7776864" cy="3508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84784"/>
            <a:ext cx="7776864" cy="1766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32656"/>
            <a:ext cx="7776864" cy="1541568"/>
          </a:xfrm>
          <a:prstGeom prst="rect">
            <a:avLst/>
          </a:prstGeom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41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89904"/>
            <a:ext cx="7632848" cy="122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71924"/>
            <a:ext cx="7632848" cy="117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98574"/>
            <a:ext cx="7632848" cy="110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3898"/>
            <a:ext cx="7632848" cy="336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4572000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63380"/>
            <a:ext cx="7632848" cy="103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03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48880"/>
            <a:ext cx="8640958" cy="103667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3042005"/>
            <a:ext cx="8640958" cy="343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2852937"/>
            <a:ext cx="8640956" cy="189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20" y="2509391"/>
            <a:ext cx="8640957" cy="343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499992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4" idx="3"/>
            <a:endCxn id="15" idx="1"/>
          </p:cNvCxnSpPr>
          <p:nvPr/>
        </p:nvCxnSpPr>
        <p:spPr>
          <a:xfrm flipV="1">
            <a:off x="413995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51521" y="2348879"/>
            <a:ext cx="8640958" cy="160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7" grpId="0" animBg="1"/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644008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8347"/>
            <a:ext cx="8396306" cy="382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19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352930" cy="102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1988840"/>
            <a:ext cx="8352930" cy="252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2240868"/>
            <a:ext cx="8352930" cy="840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ii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2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59" y="3861048"/>
            <a:ext cx="8102082" cy="2943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59" y="3333042"/>
            <a:ext cx="8102082" cy="2400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59" y="1926466"/>
            <a:ext cx="8102082" cy="200659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644008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959" y="384738"/>
            <a:ext cx="8102082" cy="196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0"/>
            <a:ext cx="8640958" cy="12893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1988840"/>
            <a:ext cx="864095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1" y="2564904"/>
            <a:ext cx="8640957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644008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2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1" y="2996952"/>
            <a:ext cx="8640957" cy="281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333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77" y="5507630"/>
            <a:ext cx="7246646" cy="1305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77" y="353338"/>
            <a:ext cx="7246646" cy="39839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678" y="4337300"/>
            <a:ext cx="7246644" cy="161198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644008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0"/>
            <a:ext cx="8640958" cy="12893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1988840"/>
            <a:ext cx="864095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1" y="2564904"/>
            <a:ext cx="8640957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2996952"/>
            <a:ext cx="8640957" cy="281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38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1902"/>
          <a:stretch/>
        </p:blipFill>
        <p:spPr>
          <a:xfrm>
            <a:off x="179512" y="4725144"/>
            <a:ext cx="8784976" cy="10081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8784976" cy="435990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420888"/>
            <a:ext cx="8640958" cy="6195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2420886"/>
            <a:ext cx="8640958" cy="144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2564904"/>
            <a:ext cx="8640957" cy="475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6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68976"/>
            <a:ext cx="8640958" cy="4300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640958" cy="198782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1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352928" cy="66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95536" y="2465377"/>
            <a:ext cx="8352930" cy="332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2276872"/>
            <a:ext cx="8352930" cy="188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132856"/>
            <a:ext cx="835293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572000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67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556792"/>
            <a:ext cx="8640958" cy="21520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1556791"/>
            <a:ext cx="8640958" cy="2152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5877272"/>
            <a:ext cx="8208910" cy="646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231890"/>
            <a:ext cx="8208912" cy="717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619002"/>
            <a:ext cx="8208912" cy="754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4087098"/>
            <a:ext cx="8208912" cy="7820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339900"/>
            <a:ext cx="8208912" cy="301709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9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544" y="3212976"/>
            <a:ext cx="8208912" cy="107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4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060848"/>
            <a:ext cx="8640956" cy="128832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2209432"/>
            <a:ext cx="8640958" cy="35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1" y="2562081"/>
            <a:ext cx="8640958" cy="29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2852936"/>
            <a:ext cx="8640958" cy="496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(iv)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1" y="2060847"/>
            <a:ext cx="8640958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37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499722"/>
            <a:ext cx="8640960" cy="1593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66016"/>
            <a:ext cx="8640960" cy="390571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5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772816"/>
            <a:ext cx="8640956" cy="145701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1772815"/>
            <a:ext cx="8640958" cy="108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1" y="2852936"/>
            <a:ext cx="8640958" cy="376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1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8640960" cy="436607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8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89623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1842567"/>
            <a:ext cx="8640958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1" y="1991151"/>
            <a:ext cx="8640958" cy="749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7" idx="3"/>
            <a:endCxn id="12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3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5728842"/>
            <a:ext cx="7344814" cy="1084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5208992"/>
            <a:ext cx="7344816" cy="740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3" y="4636664"/>
            <a:ext cx="7344814" cy="808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4237270"/>
            <a:ext cx="7344816" cy="7038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404664"/>
            <a:ext cx="7344816" cy="403721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9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40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33688"/>
            <a:ext cx="8640958" cy="73527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1" y="2774875"/>
            <a:ext cx="8640958" cy="304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(iv)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1" y="2626290"/>
            <a:ext cx="8640958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2482273"/>
            <a:ext cx="864095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1" y="2323065"/>
            <a:ext cx="8640958" cy="169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70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3" grpId="0" animBg="1"/>
      <p:bldP spid="2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509120"/>
            <a:ext cx="7776864" cy="2077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76672"/>
            <a:ext cx="7776864" cy="407384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644008" y="35482"/>
            <a:ext cx="20879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0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772572"/>
            <a:ext cx="5040560" cy="104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5040560" cy="218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572000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2912"/>
            <a:ext cx="5040560" cy="353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88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155282"/>
            <a:ext cx="8640956" cy="156175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2600580"/>
            <a:ext cx="8640958" cy="111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2303866"/>
            <a:ext cx="8640958" cy="296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1" y="2132856"/>
            <a:ext cx="8640958" cy="171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644008" y="35482"/>
            <a:ext cx="20879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02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2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392552"/>
            <a:ext cx="8496942" cy="420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388520"/>
            <a:ext cx="8496942" cy="304048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644008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42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132856"/>
            <a:ext cx="8640956" cy="172452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2132856"/>
            <a:ext cx="8640958" cy="1724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73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437112"/>
            <a:ext cx="8064896" cy="23141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68921"/>
            <a:ext cx="8064896" cy="406172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644008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8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420888"/>
            <a:ext cx="8640958" cy="110923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7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569473"/>
            <a:ext cx="8640958" cy="31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19" y="2888098"/>
            <a:ext cx="8640959" cy="642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1" y="2420887"/>
            <a:ext cx="8640958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8640960" cy="315924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48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564904"/>
            <a:ext cx="8640962" cy="37330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2564904"/>
            <a:ext cx="8640958" cy="373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7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495768"/>
            <a:ext cx="6768752" cy="31015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67242"/>
            <a:ext cx="6768752" cy="313376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644008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5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204864"/>
            <a:ext cx="8640956" cy="163428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7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2502032"/>
            <a:ext cx="8640958" cy="1337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2353448"/>
            <a:ext cx="8640958" cy="152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1" y="2204863"/>
            <a:ext cx="8640958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5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8784976" cy="367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8784976" cy="241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3558"/>
            <a:ext cx="8784976" cy="351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644008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2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352928" cy="370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95536" y="3284984"/>
            <a:ext cx="8352930" cy="1615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1196752"/>
            <a:ext cx="835293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572000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7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204864"/>
            <a:ext cx="8640958" cy="143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21" y="2649489"/>
            <a:ext cx="8640958" cy="203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2852936"/>
            <a:ext cx="8640958" cy="786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1" y="2204865"/>
            <a:ext cx="8640958" cy="444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23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32656"/>
            <a:ext cx="6336704" cy="3660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5440736"/>
            <a:ext cx="6336704" cy="1372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246064"/>
            <a:ext cx="6336704" cy="1847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3933056"/>
            <a:ext cx="6336704" cy="85175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4644008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84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04864"/>
            <a:ext cx="8640958" cy="88150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21" y="2348880"/>
            <a:ext cx="8640958" cy="203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2552327"/>
            <a:ext cx="8640958" cy="198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1" y="2204865"/>
            <a:ext cx="8640958" cy="148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644008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1" y="2751206"/>
            <a:ext cx="8640958" cy="335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6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2" grpId="0" animBg="1"/>
      <p:bldP spid="26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1" y="4907184"/>
            <a:ext cx="7888878" cy="187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1" y="352268"/>
            <a:ext cx="7888878" cy="451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644008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3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204864"/>
            <a:ext cx="8640958" cy="98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21" y="2348880"/>
            <a:ext cx="8640958" cy="203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2552326"/>
            <a:ext cx="8640958" cy="638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521" y="2204865"/>
            <a:ext cx="8640958" cy="148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644008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2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25144"/>
            <a:ext cx="8784976" cy="2082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3356992"/>
            <a:ext cx="8784974" cy="2595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132856"/>
            <a:ext cx="8784976" cy="1597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416118"/>
            <a:ext cx="8784976" cy="15088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401202"/>
            <a:ext cx="8784976" cy="165964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4644008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9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65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204864"/>
            <a:ext cx="8640956" cy="110887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22" y="2348880"/>
            <a:ext cx="8640958" cy="203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1521" y="2754485"/>
            <a:ext cx="8640958" cy="559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2204865"/>
            <a:ext cx="8640958" cy="148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3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1" y="2552326"/>
            <a:ext cx="8640958" cy="20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8498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2" grpId="0" animBg="1"/>
      <p:bldP spid="2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701082"/>
            <a:ext cx="6336704" cy="111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13176"/>
            <a:ext cx="6336704" cy="94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336704" cy="32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6336704" cy="152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4644008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640960" cy="216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40186" y="3861048"/>
            <a:ext cx="8652294" cy="18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0186" y="2204865"/>
            <a:ext cx="865229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0186" y="4045144"/>
            <a:ext cx="8652294" cy="32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644008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23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5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784976" cy="386446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21600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13995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5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1096</TotalTime>
  <Words>1350</Words>
  <Application>Microsoft Office PowerPoint</Application>
  <PresentationFormat>On-screen Show (4:3)</PresentationFormat>
  <Paragraphs>545</Paragraphs>
  <Slides>132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132</vt:i4>
      </vt:variant>
    </vt:vector>
  </HeadingPairs>
  <TitlesOfParts>
    <vt:vector size="137" baseType="lpstr">
      <vt:lpstr>Arial</vt:lpstr>
      <vt:lpstr>Calibri</vt:lpstr>
      <vt:lpstr>Calibri Light</vt:lpstr>
      <vt:lpstr>Comic Sans MS</vt:lpstr>
      <vt:lpstr>Theme1</vt:lpstr>
      <vt:lpstr>Sets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716</cp:revision>
  <dcterms:created xsi:type="dcterms:W3CDTF">2014-02-21T20:01:10Z</dcterms:created>
  <dcterms:modified xsi:type="dcterms:W3CDTF">2020-11-07T23:25:42Z</dcterms:modified>
</cp:coreProperties>
</file>