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9"/>
  </p:notesMasterIdLst>
  <p:sldIdLst>
    <p:sldId id="2666" r:id="rId2"/>
    <p:sldId id="7296" r:id="rId3"/>
    <p:sldId id="7297" r:id="rId4"/>
    <p:sldId id="7300" r:id="rId5"/>
    <p:sldId id="7298" r:id="rId6"/>
    <p:sldId id="7299" r:id="rId7"/>
    <p:sldId id="7356" r:id="rId8"/>
    <p:sldId id="7357" r:id="rId9"/>
    <p:sldId id="7361" r:id="rId10"/>
    <p:sldId id="7358" r:id="rId11"/>
    <p:sldId id="7359" r:id="rId12"/>
    <p:sldId id="7360" r:id="rId13"/>
    <p:sldId id="7448" r:id="rId14"/>
    <p:sldId id="7449" r:id="rId15"/>
    <p:sldId id="7450" r:id="rId16"/>
    <p:sldId id="7451" r:id="rId17"/>
    <p:sldId id="7452" r:id="rId18"/>
    <p:sldId id="7453" r:id="rId19"/>
    <p:sldId id="5637" r:id="rId20"/>
    <p:sldId id="5638" r:id="rId21"/>
    <p:sldId id="5640" r:id="rId22"/>
    <p:sldId id="5639" r:id="rId23"/>
    <p:sldId id="2697" r:id="rId24"/>
    <p:sldId id="2698" r:id="rId25"/>
    <p:sldId id="2826" r:id="rId26"/>
    <p:sldId id="4336" r:id="rId27"/>
    <p:sldId id="4337" r:id="rId28"/>
    <p:sldId id="4338" r:id="rId29"/>
    <p:sldId id="5705" r:id="rId30"/>
    <p:sldId id="5706" r:id="rId31"/>
    <p:sldId id="5721" r:id="rId32"/>
    <p:sldId id="5722" r:id="rId33"/>
    <p:sldId id="5734" r:id="rId34"/>
    <p:sldId id="5735" r:id="rId35"/>
    <p:sldId id="5750" r:id="rId36"/>
    <p:sldId id="5751" r:id="rId37"/>
    <p:sldId id="5762" r:id="rId38"/>
    <p:sldId id="5763" r:id="rId39"/>
    <p:sldId id="5784" r:id="rId40"/>
    <p:sldId id="5785" r:id="rId41"/>
    <p:sldId id="5786" r:id="rId42"/>
    <p:sldId id="5798" r:id="rId43"/>
    <p:sldId id="5799" r:id="rId44"/>
    <p:sldId id="5812" r:id="rId45"/>
    <p:sldId id="5813" r:id="rId46"/>
    <p:sldId id="5833" r:id="rId47"/>
    <p:sldId id="5834" r:id="rId48"/>
    <p:sldId id="5835" r:id="rId49"/>
    <p:sldId id="5849" r:id="rId50"/>
    <p:sldId id="5850" r:id="rId51"/>
    <p:sldId id="5852" r:id="rId52"/>
    <p:sldId id="5853" r:id="rId53"/>
    <p:sldId id="5854" r:id="rId54"/>
    <p:sldId id="5851" r:id="rId55"/>
    <p:sldId id="5866" r:id="rId56"/>
    <p:sldId id="5867" r:id="rId57"/>
    <p:sldId id="5872" r:id="rId58"/>
    <p:sldId id="5889" r:id="rId59"/>
    <p:sldId id="5890" r:id="rId60"/>
    <p:sldId id="5891" r:id="rId61"/>
    <p:sldId id="5909" r:id="rId62"/>
    <p:sldId id="5910" r:id="rId63"/>
    <p:sldId id="5911" r:id="rId64"/>
    <p:sldId id="5918" r:id="rId65"/>
    <p:sldId id="5919" r:id="rId66"/>
    <p:sldId id="5942" r:id="rId67"/>
    <p:sldId id="5943" r:id="rId68"/>
    <p:sldId id="5944" r:id="rId69"/>
    <p:sldId id="5960" r:id="rId70"/>
    <p:sldId id="5961" r:id="rId71"/>
    <p:sldId id="5962" r:id="rId72"/>
    <p:sldId id="5988" r:id="rId73"/>
    <p:sldId id="5989" r:id="rId74"/>
    <p:sldId id="5971" r:id="rId75"/>
    <p:sldId id="5972" r:id="rId76"/>
    <p:sldId id="5973" r:id="rId77"/>
    <p:sldId id="6011" r:id="rId78"/>
    <p:sldId id="6012" r:id="rId79"/>
    <p:sldId id="6013" r:id="rId80"/>
    <p:sldId id="6037" r:id="rId81"/>
    <p:sldId id="6038" r:id="rId82"/>
    <p:sldId id="6039" r:id="rId83"/>
    <p:sldId id="6040" r:id="rId84"/>
    <p:sldId id="6048" r:id="rId85"/>
    <p:sldId id="6049" r:id="rId86"/>
    <p:sldId id="6050" r:id="rId87"/>
    <p:sldId id="6070" r:id="rId88"/>
    <p:sldId id="6071" r:id="rId89"/>
    <p:sldId id="6072" r:id="rId90"/>
    <p:sldId id="6087" r:id="rId91"/>
    <p:sldId id="6088" r:id="rId92"/>
    <p:sldId id="6089" r:id="rId93"/>
    <p:sldId id="6104" r:id="rId94"/>
    <p:sldId id="6105" r:id="rId95"/>
    <p:sldId id="6115" r:id="rId96"/>
    <p:sldId id="6106" r:id="rId97"/>
    <p:sldId id="6116" r:id="rId98"/>
    <p:sldId id="6117" r:id="rId99"/>
    <p:sldId id="6142" r:id="rId100"/>
    <p:sldId id="6143" r:id="rId101"/>
    <p:sldId id="6144" r:id="rId102"/>
    <p:sldId id="6171" r:id="rId103"/>
    <p:sldId id="6172" r:id="rId104"/>
    <p:sldId id="6173" r:id="rId105"/>
    <p:sldId id="6177" r:id="rId106"/>
    <p:sldId id="6178" r:id="rId107"/>
    <p:sldId id="6190" r:id="rId108"/>
    <p:sldId id="6191" r:id="rId109"/>
    <p:sldId id="6192" r:id="rId110"/>
    <p:sldId id="6204" r:id="rId111"/>
    <p:sldId id="6205" r:id="rId112"/>
    <p:sldId id="6206" r:id="rId113"/>
    <p:sldId id="6219" r:id="rId114"/>
    <p:sldId id="6220" r:id="rId115"/>
    <p:sldId id="6221" r:id="rId116"/>
    <p:sldId id="6230" r:id="rId117"/>
    <p:sldId id="6231" r:id="rId118"/>
    <p:sldId id="6232" r:id="rId119"/>
    <p:sldId id="6250" r:id="rId120"/>
    <p:sldId id="6251" r:id="rId121"/>
    <p:sldId id="6252" r:id="rId122"/>
    <p:sldId id="6280" r:id="rId123"/>
    <p:sldId id="6281" r:id="rId124"/>
    <p:sldId id="6283" r:id="rId125"/>
    <p:sldId id="6289" r:id="rId126"/>
    <p:sldId id="6290" r:id="rId127"/>
    <p:sldId id="6291" r:id="rId128"/>
    <p:sldId id="6308" r:id="rId129"/>
    <p:sldId id="6309" r:id="rId130"/>
    <p:sldId id="6323" r:id="rId131"/>
    <p:sldId id="6324" r:id="rId132"/>
    <p:sldId id="6341" r:id="rId133"/>
    <p:sldId id="6342" r:id="rId134"/>
    <p:sldId id="6343" r:id="rId135"/>
    <p:sldId id="6351" r:id="rId136"/>
    <p:sldId id="6352" r:id="rId137"/>
    <p:sldId id="6353" r:id="rId138"/>
    <p:sldId id="6383" r:id="rId139"/>
    <p:sldId id="6384" r:id="rId140"/>
    <p:sldId id="6386" r:id="rId141"/>
    <p:sldId id="6387" r:id="rId142"/>
    <p:sldId id="6385" r:id="rId143"/>
    <p:sldId id="6422" r:id="rId144"/>
    <p:sldId id="6423" r:id="rId145"/>
    <p:sldId id="6434" r:id="rId146"/>
    <p:sldId id="6435" r:id="rId147"/>
    <p:sldId id="6436" r:id="rId148"/>
    <p:sldId id="6611" r:id="rId149"/>
    <p:sldId id="6612" r:id="rId150"/>
    <p:sldId id="6613" r:id="rId151"/>
    <p:sldId id="6640" r:id="rId152"/>
    <p:sldId id="6641" r:id="rId153"/>
    <p:sldId id="6642" r:id="rId154"/>
    <p:sldId id="6653" r:id="rId155"/>
    <p:sldId id="6654" r:id="rId156"/>
    <p:sldId id="6656" r:id="rId157"/>
    <p:sldId id="6682" r:id="rId158"/>
    <p:sldId id="6683" r:id="rId159"/>
    <p:sldId id="6685" r:id="rId160"/>
    <p:sldId id="6684" r:id="rId161"/>
    <p:sldId id="6703" r:id="rId162"/>
    <p:sldId id="6704" r:id="rId163"/>
    <p:sldId id="6707" r:id="rId164"/>
    <p:sldId id="6705" r:id="rId165"/>
    <p:sldId id="6730" r:id="rId166"/>
    <p:sldId id="6731" r:id="rId167"/>
    <p:sldId id="6732" r:id="rId1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slide" Target="slide13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2.xml"/><Relationship Id="rId4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slide" Target="slide49.xml"/><Relationship Id="rId18" Type="http://schemas.openxmlformats.org/officeDocument/2006/relationships/slide" Target="slide66.xml"/><Relationship Id="rId26" Type="http://schemas.openxmlformats.org/officeDocument/2006/relationships/slide" Target="slide90.xml"/><Relationship Id="rId39" Type="http://schemas.openxmlformats.org/officeDocument/2006/relationships/slide" Target="slide128.xml"/><Relationship Id="rId3" Type="http://schemas.openxmlformats.org/officeDocument/2006/relationships/slide" Target="slide1.xml"/><Relationship Id="rId21" Type="http://schemas.openxmlformats.org/officeDocument/2006/relationships/slide" Target="slide72.xml"/><Relationship Id="rId34" Type="http://schemas.openxmlformats.org/officeDocument/2006/relationships/slide" Target="slide113.xml"/><Relationship Id="rId42" Type="http://schemas.openxmlformats.org/officeDocument/2006/relationships/slide" Target="slide135.xml"/><Relationship Id="rId47" Type="http://schemas.openxmlformats.org/officeDocument/2006/relationships/slide" Target="slide151.xml"/><Relationship Id="rId50" Type="http://schemas.openxmlformats.org/officeDocument/2006/relationships/slide" Target="slide161.xml"/><Relationship Id="rId7" Type="http://schemas.openxmlformats.org/officeDocument/2006/relationships/slide" Target="slide35.xml"/><Relationship Id="rId12" Type="http://schemas.openxmlformats.org/officeDocument/2006/relationships/slide" Target="slide46.xml"/><Relationship Id="rId17" Type="http://schemas.openxmlformats.org/officeDocument/2006/relationships/slide" Target="slide64.xml"/><Relationship Id="rId25" Type="http://schemas.openxmlformats.org/officeDocument/2006/relationships/slide" Target="slide87.xml"/><Relationship Id="rId33" Type="http://schemas.openxmlformats.org/officeDocument/2006/relationships/slide" Target="slide110.xml"/><Relationship Id="rId38" Type="http://schemas.openxmlformats.org/officeDocument/2006/relationships/slide" Target="slide125.xml"/><Relationship Id="rId46" Type="http://schemas.openxmlformats.org/officeDocument/2006/relationships/slide" Target="slide148.xml"/><Relationship Id="rId2" Type="http://schemas.openxmlformats.org/officeDocument/2006/relationships/slide" Target="slide27.xml"/><Relationship Id="rId16" Type="http://schemas.openxmlformats.org/officeDocument/2006/relationships/slide" Target="slide61.xml"/><Relationship Id="rId20" Type="http://schemas.openxmlformats.org/officeDocument/2006/relationships/slide" Target="slide74.xml"/><Relationship Id="rId29" Type="http://schemas.openxmlformats.org/officeDocument/2006/relationships/slide" Target="slide99.xml"/><Relationship Id="rId41" Type="http://schemas.openxmlformats.org/officeDocument/2006/relationships/slide" Target="slide1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44.xml"/><Relationship Id="rId24" Type="http://schemas.openxmlformats.org/officeDocument/2006/relationships/slide" Target="slide84.xml"/><Relationship Id="rId32" Type="http://schemas.openxmlformats.org/officeDocument/2006/relationships/slide" Target="slide107.xml"/><Relationship Id="rId37" Type="http://schemas.openxmlformats.org/officeDocument/2006/relationships/slide" Target="slide122.xml"/><Relationship Id="rId40" Type="http://schemas.openxmlformats.org/officeDocument/2006/relationships/slide" Target="slide130.xml"/><Relationship Id="rId45" Type="http://schemas.openxmlformats.org/officeDocument/2006/relationships/slide" Target="slide145.xml"/><Relationship Id="rId5" Type="http://schemas.openxmlformats.org/officeDocument/2006/relationships/slide" Target="slide31.xml"/><Relationship Id="rId15" Type="http://schemas.openxmlformats.org/officeDocument/2006/relationships/slide" Target="slide58.xml"/><Relationship Id="rId23" Type="http://schemas.openxmlformats.org/officeDocument/2006/relationships/slide" Target="slide80.xml"/><Relationship Id="rId28" Type="http://schemas.openxmlformats.org/officeDocument/2006/relationships/slide" Target="slide97.xml"/><Relationship Id="rId36" Type="http://schemas.openxmlformats.org/officeDocument/2006/relationships/slide" Target="slide119.xml"/><Relationship Id="rId49" Type="http://schemas.openxmlformats.org/officeDocument/2006/relationships/slide" Target="slide157.xml"/><Relationship Id="rId10" Type="http://schemas.openxmlformats.org/officeDocument/2006/relationships/slide" Target="slide42.xml"/><Relationship Id="rId19" Type="http://schemas.openxmlformats.org/officeDocument/2006/relationships/slide" Target="slide69.xml"/><Relationship Id="rId31" Type="http://schemas.openxmlformats.org/officeDocument/2006/relationships/slide" Target="slide105.xml"/><Relationship Id="rId44" Type="http://schemas.openxmlformats.org/officeDocument/2006/relationships/slide" Target="slide143.xml"/><Relationship Id="rId4" Type="http://schemas.openxmlformats.org/officeDocument/2006/relationships/slide" Target="slide29.xml"/><Relationship Id="rId9" Type="http://schemas.openxmlformats.org/officeDocument/2006/relationships/slide" Target="slide39.xml"/><Relationship Id="rId14" Type="http://schemas.openxmlformats.org/officeDocument/2006/relationships/slide" Target="slide55.xml"/><Relationship Id="rId22" Type="http://schemas.openxmlformats.org/officeDocument/2006/relationships/slide" Target="slide77.xml"/><Relationship Id="rId27" Type="http://schemas.openxmlformats.org/officeDocument/2006/relationships/slide" Target="slide93.xml"/><Relationship Id="rId30" Type="http://schemas.openxmlformats.org/officeDocument/2006/relationships/slide" Target="slide102.xml"/><Relationship Id="rId35" Type="http://schemas.openxmlformats.org/officeDocument/2006/relationships/slide" Target="slide116.xml"/><Relationship Id="rId43" Type="http://schemas.openxmlformats.org/officeDocument/2006/relationships/slide" Target="slide138.xml"/><Relationship Id="rId48" Type="http://schemas.openxmlformats.org/officeDocument/2006/relationships/slide" Target="slide154.xml"/><Relationship Id="rId8" Type="http://schemas.openxmlformats.org/officeDocument/2006/relationships/slide" Target="slide37.xml"/><Relationship Id="rId51" Type="http://schemas.openxmlformats.org/officeDocument/2006/relationships/slide" Target="slide1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50725" y="402631"/>
            <a:ext cx="1898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Series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6660360" y="2024904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2019 1</a:t>
            </a:r>
            <a:endParaRPr lang="en-GB" b="1" dirty="0"/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92348" y="80704"/>
            <a:ext cx="1383308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6660360" y="1412776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7290750" y="267352"/>
            <a:ext cx="1584176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differences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1403648" y="1412776"/>
            <a:ext cx="1152000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1403648" y="2024904"/>
            <a:ext cx="1152000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</a:t>
            </a:r>
            <a:endParaRPr lang="en-GB" b="1" dirty="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403648" y="2636912"/>
            <a:ext cx="1152000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233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653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620688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2852936"/>
            <a:ext cx="8496944" cy="2445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67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473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4" cy="4473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0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5218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4521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4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36712"/>
            <a:ext cx="8496944" cy="392869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4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07" y="116632"/>
            <a:ext cx="5402614" cy="3009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263" y="3150118"/>
            <a:ext cx="5360156" cy="3591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0007" y="116633"/>
            <a:ext cx="5469411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7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2842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476672"/>
            <a:ext cx="8208912" cy="5284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1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5" y="692696"/>
            <a:ext cx="8424937" cy="47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8424937" cy="60445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7" y="2276872"/>
            <a:ext cx="8424937" cy="405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7" y="260648"/>
            <a:ext cx="8424937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40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39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38324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836712"/>
            <a:ext cx="8496945" cy="3832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903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980728"/>
            <a:ext cx="8496945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7" y="2924944"/>
            <a:ext cx="849694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7" y="4509120"/>
            <a:ext cx="8496945" cy="398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004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41" y="836712"/>
            <a:ext cx="8329518" cy="4266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241" y="836712"/>
            <a:ext cx="8329518" cy="4266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7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80728"/>
            <a:ext cx="8496942" cy="38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32656"/>
            <a:ext cx="8496946" cy="57841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32656"/>
            <a:ext cx="8496945" cy="5807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340768"/>
            <a:ext cx="8496946" cy="2759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340768"/>
            <a:ext cx="8496945" cy="275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00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412776"/>
            <a:ext cx="8352928" cy="26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836712"/>
            <a:ext cx="8496946" cy="4230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836712"/>
            <a:ext cx="8496945" cy="4230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9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412776"/>
            <a:ext cx="8496946" cy="2177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340768"/>
            <a:ext cx="8496945" cy="2249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836712"/>
            <a:ext cx="8352928" cy="41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166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548680"/>
            <a:ext cx="8496945" cy="3128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3677236"/>
            <a:ext cx="8496945" cy="203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906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836712"/>
            <a:ext cx="7632846" cy="4277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8" y="836712"/>
            <a:ext cx="7632846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576" y="4149080"/>
            <a:ext cx="7632847" cy="965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4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196752"/>
            <a:ext cx="8352926" cy="365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066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392946"/>
            <a:ext cx="8496944" cy="5641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21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3840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868924"/>
            <a:ext cx="8496945" cy="687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1556792"/>
            <a:ext cx="8496945" cy="3735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3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28800"/>
            <a:ext cx="7200800" cy="1722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1628800"/>
            <a:ext cx="72008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971599" y="1916832"/>
            <a:ext cx="7200801" cy="145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2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48680"/>
            <a:ext cx="8352928" cy="451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465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764390"/>
            <a:ext cx="8496945" cy="446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6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37222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908720"/>
            <a:ext cx="8496945" cy="3722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6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19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276872"/>
            <a:ext cx="8496946" cy="751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2276872"/>
            <a:ext cx="8496945" cy="75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7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32655"/>
            <a:ext cx="6649466" cy="6192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332655"/>
            <a:ext cx="6649466" cy="6216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1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052736"/>
            <a:ext cx="8784976" cy="34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836712"/>
            <a:ext cx="8496946" cy="42878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836712"/>
            <a:ext cx="8496945" cy="75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3573016"/>
            <a:ext cx="8496945" cy="1551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1588036"/>
            <a:ext cx="8496945" cy="1984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863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496944" cy="42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42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76672"/>
            <a:ext cx="8496946" cy="5546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476672"/>
            <a:ext cx="8496945" cy="1111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2780928"/>
            <a:ext cx="8496945" cy="3242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1588037"/>
            <a:ext cx="8496945" cy="1192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03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20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08296"/>
            <a:ext cx="8496946" cy="5929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08296"/>
            <a:ext cx="8496945" cy="1032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7" y="1340769"/>
            <a:ext cx="8496945" cy="489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4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50836"/>
            <a:ext cx="8496944" cy="49943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08296"/>
            <a:ext cx="8496945" cy="3297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7" y="3893976"/>
            <a:ext cx="8496945" cy="126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3605944"/>
            <a:ext cx="8496945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7" y="5157192"/>
            <a:ext cx="8496945" cy="31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02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1" grpId="0" animBg="1"/>
      <p:bldP spid="1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96752"/>
            <a:ext cx="8640960" cy="30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80728"/>
            <a:ext cx="8496946" cy="3841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980728"/>
            <a:ext cx="8496945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7" y="2132856"/>
            <a:ext cx="8496945" cy="2689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9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27426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7" y="2564904"/>
            <a:ext cx="8496945" cy="291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518978"/>
            <a:ext cx="8496945" cy="204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870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24744"/>
            <a:ext cx="8496942" cy="36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356992"/>
            <a:ext cx="8496946" cy="232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27560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476672"/>
            <a:ext cx="8496945" cy="5208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7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496944" cy="2139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48880"/>
            <a:ext cx="8496944" cy="34428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88640"/>
            <a:ext cx="8496944" cy="56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1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32656"/>
            <a:ext cx="8208910" cy="5582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6" y="332655"/>
            <a:ext cx="8208910" cy="558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7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2814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3140968"/>
            <a:ext cx="8496946" cy="2671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32656"/>
            <a:ext cx="8496945" cy="54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1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0870"/>
            <a:ext cx="8064896" cy="57564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3568" y="480870"/>
            <a:ext cx="8064896" cy="578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70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8640960" cy="27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28" y="392946"/>
            <a:ext cx="7508540" cy="63484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5828" y="1052736"/>
            <a:ext cx="7508540" cy="568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75828" y="369332"/>
            <a:ext cx="7508540" cy="68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1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556792"/>
            <a:ext cx="8640958" cy="24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332656"/>
            <a:ext cx="7344814" cy="58786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9591" y="908720"/>
            <a:ext cx="7344815" cy="5302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99592" y="329134"/>
            <a:ext cx="7344815" cy="579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3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0722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764704"/>
            <a:ext cx="8496943" cy="4072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7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June 2014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24714"/>
            <a:ext cx="8496942" cy="22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6000"/>
            <a:ext cx="8496944" cy="57593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2780928"/>
            <a:ext cx="8496943" cy="338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56442"/>
            <a:ext cx="8496943" cy="2424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3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88" y="44624"/>
            <a:ext cx="7732716" cy="6151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5788" y="44624"/>
            <a:ext cx="7732716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7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700808"/>
            <a:ext cx="7344814" cy="26289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9593" y="1700808"/>
            <a:ext cx="734481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June 2014 Reserve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9593" y="2996952"/>
            <a:ext cx="7344814" cy="135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789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90220"/>
            <a:ext cx="8640958" cy="34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1717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2132856"/>
            <a:ext cx="8496943" cy="344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55368"/>
            <a:ext cx="8496943" cy="1777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87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4785"/>
            <a:ext cx="8496944" cy="61284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364785"/>
            <a:ext cx="8496944" cy="2416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780927"/>
            <a:ext cx="8496944" cy="371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1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39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1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496944" cy="2850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412776"/>
            <a:ext cx="8496943" cy="2850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2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624"/>
            <a:ext cx="7352652" cy="6696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44624"/>
            <a:ext cx="7344815" cy="6696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0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518654"/>
            <a:ext cx="8496942" cy="49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34870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052736"/>
            <a:ext cx="8496943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060848"/>
            <a:ext cx="8496943" cy="250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723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90" y="332656"/>
            <a:ext cx="8161012" cy="6048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7290" y="332656"/>
            <a:ext cx="8161012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5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60549"/>
            <a:ext cx="5725872" cy="65369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195736" y="160549"/>
            <a:ext cx="5725872" cy="6536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768247"/>
            <a:ext cx="7344814" cy="3321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4" y="1052736"/>
            <a:ext cx="7344812" cy="6737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2" y="1052736"/>
            <a:ext cx="7344813" cy="4037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&amp;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38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492896"/>
            <a:ext cx="8496942" cy="1233332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30" y="2492896"/>
            <a:ext cx="8496942" cy="123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79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3"/>
            <a:ext cx="7933574" cy="5832647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15616" y="44622"/>
            <a:ext cx="7933574" cy="5832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9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352928" cy="3789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052736"/>
            <a:ext cx="8352928" cy="378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0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08720"/>
            <a:ext cx="8496942" cy="37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2656"/>
            <a:ext cx="8496940" cy="5770086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30" y="332656"/>
            <a:ext cx="849694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30" y="1268760"/>
            <a:ext cx="8496940" cy="4857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77271"/>
            <a:ext cx="1339286" cy="8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06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054070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1621404"/>
            <a:ext cx="8640960" cy="3341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908720"/>
            <a:ext cx="8640960" cy="712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871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41" y="476672"/>
            <a:ext cx="8329518" cy="48853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241" y="476672"/>
            <a:ext cx="8329518" cy="4885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7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332656"/>
            <a:ext cx="7838514" cy="58651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2742" y="315632"/>
            <a:ext cx="7838515" cy="5875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00808"/>
            <a:ext cx="8640958" cy="19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34530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50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866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548680"/>
            <a:ext cx="8496944" cy="4866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6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21" y="366051"/>
            <a:ext cx="6376958" cy="61258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3520" y="366051"/>
            <a:ext cx="6376959" cy="6125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3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908720"/>
            <a:ext cx="8448674" cy="38720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7662" y="908720"/>
            <a:ext cx="8448675" cy="3872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3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340768"/>
            <a:ext cx="8352926" cy="22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04" y="117913"/>
            <a:ext cx="6210992" cy="66221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6504" y="117913"/>
            <a:ext cx="6210992" cy="6622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1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620688"/>
            <a:ext cx="8448674" cy="42455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7662" y="620688"/>
            <a:ext cx="8448675" cy="4245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3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899592" y="1628800"/>
            <a:ext cx="1152128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Series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107504" y="44624"/>
            <a:ext cx="1383308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1053802"/>
            <a:ext cx="237626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P4/ Old FP1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899592" y="2168912"/>
            <a:ext cx="1152128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899592" y="270892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7290750" y="267352"/>
            <a:ext cx="1584176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differences</a:t>
            </a:r>
            <a:endParaRPr lang="en-GB" b="1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899592" y="324903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899592" y="378904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899592" y="4329152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899592" y="486916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899592" y="540927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16" name="Rectangle 15">
            <a:hlinkClick r:id="rId11" action="ppaction://hlinksldjump"/>
          </p:cNvPr>
          <p:cNvSpPr/>
          <p:nvPr/>
        </p:nvSpPr>
        <p:spPr>
          <a:xfrm>
            <a:off x="899592" y="594928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7" name="Rectangle 16">
            <a:hlinkClick r:id="rId12" action="ppaction://hlinksldjump"/>
          </p:cNvPr>
          <p:cNvSpPr/>
          <p:nvPr/>
        </p:nvSpPr>
        <p:spPr>
          <a:xfrm>
            <a:off x="2123728" y="1628800"/>
            <a:ext cx="1152128" cy="46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2123728" y="216891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2123728" y="270892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2123728" y="324903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2123728" y="378904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2123728" y="4329152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2123728" y="486916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2123728" y="540927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/>
          <p:cNvSpPr/>
          <p:nvPr/>
        </p:nvSpPr>
        <p:spPr>
          <a:xfrm>
            <a:off x="3404716" y="1052736"/>
            <a:ext cx="2391420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FP1</a:t>
            </a:r>
            <a:endParaRPr lang="en-GB" b="1" dirty="0"/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3404716" y="2168912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3404716" y="1628800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3404716" y="2708920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3404716" y="3249032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3404716" y="3789040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3404716" y="4329152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3404716" y="4869160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3404716" y="5409272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3404716" y="5949280"/>
            <a:ext cx="1167284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4644008" y="162880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4644008" y="2168912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4644008" y="270892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 (ii)</a:t>
            </a:r>
            <a:endParaRPr lang="en-GB" b="1" dirty="0"/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4644008" y="3249032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W</a:t>
            </a:r>
            <a:endParaRPr lang="en-GB" b="1" dirty="0"/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4644008" y="378904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4644008" y="4329152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R</a:t>
            </a:r>
            <a:endParaRPr lang="en-GB" b="1" dirty="0"/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4644008" y="486916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4644008" y="5409272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2016</a:t>
            </a:r>
            <a:endParaRPr lang="en-GB" b="1" dirty="0"/>
          </a:p>
        </p:txBody>
      </p:sp>
      <p:sp>
        <p:nvSpPr>
          <p:cNvPr id="46" name="Rectangle 45">
            <a:hlinkClick r:id="rId37" action="ppaction://hlinksldjump"/>
          </p:cNvPr>
          <p:cNvSpPr/>
          <p:nvPr/>
        </p:nvSpPr>
        <p:spPr>
          <a:xfrm>
            <a:off x="4644008" y="5949280"/>
            <a:ext cx="1152128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</a:t>
            </a:r>
            <a:endParaRPr lang="en-GB" b="1" dirty="0"/>
          </a:p>
        </p:txBody>
      </p:sp>
      <p:sp>
        <p:nvSpPr>
          <p:cNvPr id="47" name="Rectangle 46"/>
          <p:cNvSpPr/>
          <p:nvPr/>
        </p:nvSpPr>
        <p:spPr>
          <a:xfrm>
            <a:off x="5940152" y="1052736"/>
            <a:ext cx="237626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FP2</a:t>
            </a:r>
            <a:endParaRPr lang="en-GB" b="1" dirty="0"/>
          </a:p>
        </p:txBody>
      </p:sp>
      <p:sp>
        <p:nvSpPr>
          <p:cNvPr id="48" name="Rectangle 47">
            <a:hlinkClick r:id="rId38" action="ppaction://hlinksldjump"/>
          </p:cNvPr>
          <p:cNvSpPr/>
          <p:nvPr/>
        </p:nvSpPr>
        <p:spPr>
          <a:xfrm>
            <a:off x="5940152" y="162880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49" name="Rectangle 48">
            <a:hlinkClick r:id="rId39" action="ppaction://hlinksldjump"/>
          </p:cNvPr>
          <p:cNvSpPr/>
          <p:nvPr/>
        </p:nvSpPr>
        <p:spPr>
          <a:xfrm>
            <a:off x="5940152" y="216891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50" name="Rectangle 49">
            <a:hlinkClick r:id="rId40" action="ppaction://hlinksldjump"/>
          </p:cNvPr>
          <p:cNvSpPr/>
          <p:nvPr/>
        </p:nvSpPr>
        <p:spPr>
          <a:xfrm>
            <a:off x="5940152" y="270892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5940152" y="324903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52" name="Rectangle 51">
            <a:hlinkClick r:id="rId42" action="ppaction://hlinksldjump"/>
          </p:cNvPr>
          <p:cNvSpPr/>
          <p:nvPr/>
        </p:nvSpPr>
        <p:spPr>
          <a:xfrm>
            <a:off x="5940152" y="378904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53" name="Rectangle 52">
            <a:hlinkClick r:id="rId43" action="ppaction://hlinksldjump"/>
          </p:cNvPr>
          <p:cNvSpPr/>
          <p:nvPr/>
        </p:nvSpPr>
        <p:spPr>
          <a:xfrm>
            <a:off x="5940152" y="432915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</a:t>
            </a:r>
            <a:endParaRPr lang="en-GB" b="1" dirty="0"/>
          </a:p>
        </p:txBody>
      </p:sp>
      <p:sp>
        <p:nvSpPr>
          <p:cNvPr id="54" name="Rectangle 53">
            <a:hlinkClick r:id="rId44" action="ppaction://hlinksldjump"/>
          </p:cNvPr>
          <p:cNvSpPr/>
          <p:nvPr/>
        </p:nvSpPr>
        <p:spPr>
          <a:xfrm>
            <a:off x="5940152" y="486916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W</a:t>
            </a:r>
            <a:endParaRPr lang="en-GB" b="1" dirty="0"/>
          </a:p>
        </p:txBody>
      </p:sp>
      <p:sp>
        <p:nvSpPr>
          <p:cNvPr id="55" name="Rectangle 54">
            <a:hlinkClick r:id="rId45" action="ppaction://hlinksldjump"/>
          </p:cNvPr>
          <p:cNvSpPr/>
          <p:nvPr/>
        </p:nvSpPr>
        <p:spPr>
          <a:xfrm>
            <a:off x="5940152" y="540927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56" name="Rectangle 55">
            <a:hlinkClick r:id="rId46" action="ppaction://hlinksldjump"/>
          </p:cNvPr>
          <p:cNvSpPr/>
          <p:nvPr/>
        </p:nvSpPr>
        <p:spPr>
          <a:xfrm>
            <a:off x="5940152" y="594928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R</a:t>
            </a:r>
            <a:endParaRPr lang="en-GB" b="1" dirty="0"/>
          </a:p>
        </p:txBody>
      </p:sp>
      <p:sp>
        <p:nvSpPr>
          <p:cNvPr id="57" name="Rectangle 56">
            <a:hlinkClick r:id="rId47" action="ppaction://hlinksldjump"/>
          </p:cNvPr>
          <p:cNvSpPr/>
          <p:nvPr/>
        </p:nvSpPr>
        <p:spPr>
          <a:xfrm>
            <a:off x="7164288" y="162880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58" name="Rectangle 57">
            <a:hlinkClick r:id="rId48" action="ppaction://hlinksldjump"/>
          </p:cNvPr>
          <p:cNvSpPr/>
          <p:nvPr/>
        </p:nvSpPr>
        <p:spPr>
          <a:xfrm>
            <a:off x="7164288" y="216891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59" name="Rectangle 58">
            <a:hlinkClick r:id="rId49" action="ppaction://hlinksldjump"/>
          </p:cNvPr>
          <p:cNvSpPr/>
          <p:nvPr/>
        </p:nvSpPr>
        <p:spPr>
          <a:xfrm>
            <a:off x="7164288" y="270892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60" name="Rectangle 59">
            <a:hlinkClick r:id="rId50" action="ppaction://hlinksldjump"/>
          </p:cNvPr>
          <p:cNvSpPr/>
          <p:nvPr/>
        </p:nvSpPr>
        <p:spPr>
          <a:xfrm>
            <a:off x="7164288" y="3249032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61" name="Rectangle 60">
            <a:hlinkClick r:id="rId51" action="ppaction://hlinksldjump"/>
          </p:cNvPr>
          <p:cNvSpPr/>
          <p:nvPr/>
        </p:nvSpPr>
        <p:spPr>
          <a:xfrm>
            <a:off x="7164288" y="3789040"/>
            <a:ext cx="1152128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792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484784"/>
            <a:ext cx="8208910" cy="14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484784"/>
            <a:ext cx="8352926" cy="259531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7" y="1484784"/>
            <a:ext cx="8352926" cy="2618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1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2132856"/>
            <a:ext cx="8352926" cy="12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243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548680"/>
            <a:ext cx="8496944" cy="501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3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00808"/>
            <a:ext cx="8352926" cy="126719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7" y="1700807"/>
            <a:ext cx="8352926" cy="1267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8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580454"/>
            <a:ext cx="8496942" cy="19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8859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5576" y="836713"/>
            <a:ext cx="7632848" cy="541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55576" y="332657"/>
            <a:ext cx="76328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8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412776"/>
            <a:ext cx="8208910" cy="22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8208912" cy="27939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2060847"/>
            <a:ext cx="8208912" cy="2145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1412776"/>
            <a:ext cx="8208912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0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72816"/>
            <a:ext cx="8640960" cy="16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737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980729"/>
            <a:ext cx="8496944" cy="5113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309043"/>
            <a:ext cx="8496944" cy="671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2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844824"/>
            <a:ext cx="8496944" cy="18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3371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3501008"/>
            <a:ext cx="8496944" cy="1528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280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6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35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0970"/>
            <a:ext cx="8496944" cy="59963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240970"/>
            <a:ext cx="8496944" cy="289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140968"/>
            <a:ext cx="8496944" cy="311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8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17607"/>
            <a:ext cx="8496942" cy="1231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926208"/>
            <a:ext cx="8496942" cy="18709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2926207"/>
            <a:ext cx="8496944" cy="187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117608"/>
            <a:ext cx="8496944" cy="123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85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4915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92946"/>
            <a:ext cx="8640960" cy="5503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2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96752"/>
            <a:ext cx="8496944" cy="28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72935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101130"/>
            <a:ext cx="8496944" cy="225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8" y="3356992"/>
            <a:ext cx="8496943" cy="1520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08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9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496944" cy="276735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340768"/>
            <a:ext cx="8496944" cy="2767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3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764704"/>
            <a:ext cx="8208912" cy="39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26742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369332"/>
            <a:ext cx="8496944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2132856"/>
            <a:ext cx="8496944" cy="3574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210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8496944" cy="264748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700808"/>
            <a:ext cx="8496944" cy="2647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2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84784"/>
            <a:ext cx="8640958" cy="23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16" y="1412776"/>
            <a:ext cx="7800168" cy="286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1916" y="1412776"/>
            <a:ext cx="7800168" cy="2867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50" y="298728"/>
            <a:ext cx="8233900" cy="572256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5050" y="298728"/>
            <a:ext cx="8233900" cy="5746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6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620688"/>
            <a:ext cx="7776862" cy="483174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3569" y="620688"/>
            <a:ext cx="7756116" cy="4845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3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496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04664"/>
            <a:ext cx="8640960" cy="5496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3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698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92696"/>
            <a:ext cx="8640960" cy="4698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0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7344816" cy="224817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99592" y="1484784"/>
            <a:ext cx="7344816" cy="224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9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556792"/>
            <a:ext cx="8496942" cy="25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8682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4005064"/>
            <a:ext cx="8640960" cy="218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332656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1124744"/>
            <a:ext cx="8640960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38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640960" cy="283014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412776"/>
            <a:ext cx="8640960" cy="904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2317664"/>
            <a:ext cx="8640960" cy="1948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08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340768"/>
            <a:ext cx="8352928" cy="23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22119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792088"/>
            <a:ext cx="864096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060848"/>
            <a:ext cx="8640960" cy="3020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2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6" y="862974"/>
            <a:ext cx="7905968" cy="37181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9017" y="862974"/>
            <a:ext cx="7905968" cy="1701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9015" y="2564904"/>
            <a:ext cx="7905969" cy="2039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759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82" y="1412776"/>
            <a:ext cx="7524836" cy="273630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09582" y="1412776"/>
            <a:ext cx="752483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09582" y="2132856"/>
            <a:ext cx="7524836" cy="2039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1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394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75422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332656"/>
            <a:ext cx="8640960" cy="564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897198"/>
            <a:ext cx="8640960" cy="4190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5087742"/>
            <a:ext cx="8640960" cy="99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70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4" y="1340768"/>
            <a:ext cx="6867092" cy="313857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38452" y="1340768"/>
            <a:ext cx="686709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38453" y="2492896"/>
            <a:ext cx="6867094" cy="1986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3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15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8172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5229200"/>
            <a:ext cx="8640960" cy="1028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332656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1700808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20" y="3789040"/>
            <a:ext cx="864096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512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2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87304"/>
            <a:ext cx="8496944" cy="25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32182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196752"/>
            <a:ext cx="864096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212976"/>
            <a:ext cx="8640960" cy="130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4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55601"/>
            <a:ext cx="8352928" cy="6146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6" y="5229201"/>
            <a:ext cx="8352928" cy="127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6" y="369332"/>
            <a:ext cx="8352928" cy="3217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573017"/>
            <a:ext cx="835292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949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052736"/>
            <a:ext cx="8352926" cy="27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08196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01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5150"/>
            <a:ext cx="8208912" cy="59321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1215018"/>
            <a:ext cx="8208912" cy="502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305150"/>
            <a:ext cx="8208912" cy="909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0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988840"/>
            <a:ext cx="7344814" cy="84867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99592" y="1988840"/>
            <a:ext cx="7344815" cy="848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3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340768"/>
            <a:ext cx="8640958" cy="262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2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63388"/>
            <a:ext cx="8208912" cy="5485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5566176"/>
            <a:ext cx="8208912" cy="406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439774"/>
            <a:ext cx="8208912" cy="212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4" y="2564904"/>
            <a:ext cx="820891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467544" y="4149080"/>
            <a:ext cx="8208912" cy="1417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816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80728"/>
            <a:ext cx="8352928" cy="29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692696"/>
            <a:ext cx="8208910" cy="46037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789040"/>
            <a:ext cx="8208912" cy="1507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567962"/>
            <a:ext cx="8208912" cy="3221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6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755000"/>
            <a:ext cx="7344816" cy="4546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1988840"/>
            <a:ext cx="7344814" cy="84867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99592" y="4581128"/>
            <a:ext cx="7344815" cy="74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9590" y="755000"/>
            <a:ext cx="7344817" cy="382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176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92696"/>
            <a:ext cx="8352928" cy="44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586508"/>
            <a:ext cx="8208910" cy="4642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478558"/>
            <a:ext cx="8208912" cy="1750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567962"/>
            <a:ext cx="8208912" cy="2910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1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69650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4238092"/>
            <a:ext cx="8640960" cy="775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2613298"/>
            <a:ext cx="8640960" cy="1624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5013176"/>
            <a:ext cx="8640960" cy="327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620688"/>
            <a:ext cx="8640960" cy="1992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605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3283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196752"/>
            <a:ext cx="8496944" cy="3283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6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76672"/>
            <a:ext cx="7920880" cy="523032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6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82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14198"/>
            <a:ext cx="8496944" cy="479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76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989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36104"/>
            <a:ext cx="8496944" cy="253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3473624"/>
            <a:ext cx="8496944" cy="1541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8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7344816" cy="1606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636912"/>
            <a:ext cx="7344816" cy="2136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2" y="2600236"/>
            <a:ext cx="7344816" cy="118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99592" y="908720"/>
            <a:ext cx="7344816" cy="163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99592" y="3789040"/>
            <a:ext cx="7344816" cy="983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60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40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474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32656"/>
            <a:ext cx="8496944" cy="547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0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1944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4" cy="321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1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764704"/>
            <a:ext cx="8352926" cy="42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630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32656"/>
            <a:ext cx="8496944" cy="5630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2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1790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4" cy="420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3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5614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980728"/>
            <a:ext cx="8496944" cy="358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9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06310"/>
            <a:ext cx="8496944" cy="333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1542"/>
          <a:stretch/>
        </p:blipFill>
        <p:spPr>
          <a:xfrm>
            <a:off x="330200" y="697488"/>
            <a:ext cx="8483600" cy="4171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7488"/>
            <a:ext cx="8496944" cy="4171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6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17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492896"/>
            <a:ext cx="8496944" cy="3073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65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20688"/>
            <a:ext cx="8496942" cy="45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6522"/>
            <a:ext cx="7776864" cy="5612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336522"/>
            <a:ext cx="7771930" cy="5612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3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1147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6672"/>
            <a:ext cx="8352928" cy="5114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564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24744"/>
            <a:ext cx="8496944" cy="3564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8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403886"/>
            <a:ext cx="8352928" cy="15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762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4" cy="5762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6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764704"/>
            <a:ext cx="8352926" cy="42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7606</TotalTime>
  <Words>717</Words>
  <Application>Microsoft Office PowerPoint</Application>
  <PresentationFormat>On-screen Show (4:3)</PresentationFormat>
  <Paragraphs>403</Paragraphs>
  <Slides>167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2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2020-10-30T21:58:11Z</dcterms:modified>
</cp:coreProperties>
</file>