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1.xml"/><Relationship Id="rId7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8.xml"/><Relationship Id="rId5" Type="http://schemas.openxmlformats.org/officeDocument/2006/relationships/slide" Target="slide6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slide" Target="slide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slide" Target="slide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slide" Target="slide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987952" y="2420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7504" y="623736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Quadratic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5162" y="6237312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Geometric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987952" y="29969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987952" y="3573072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2987952" y="414913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5508232" y="21328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8" action="ppaction://hlinksldjump"/>
          </p:cNvPr>
          <p:cNvSpPr/>
          <p:nvPr/>
        </p:nvSpPr>
        <p:spPr>
          <a:xfrm>
            <a:off x="550810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9" action="ppaction://hlinksldjump"/>
          </p:cNvPr>
          <p:cNvSpPr/>
          <p:nvPr/>
        </p:nvSpPr>
        <p:spPr>
          <a:xfrm>
            <a:off x="550810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5508104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5508104" y="443716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2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77138"/>
            <a:ext cx="8640958" cy="45601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980728"/>
            <a:ext cx="8640958" cy="12563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t="16691"/>
          <a:stretch/>
        </p:blipFill>
        <p:spPr>
          <a:xfrm>
            <a:off x="251522" y="2420888"/>
            <a:ext cx="864095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7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5" y="1556792"/>
            <a:ext cx="8439690" cy="16824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556792"/>
            <a:ext cx="843968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156" y="2132856"/>
            <a:ext cx="8439686" cy="1106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2017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1" idx="3"/>
            <a:endCxn id="23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77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13628"/>
            <a:ext cx="8496944" cy="500766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6" y="1988840"/>
            <a:ext cx="8439688" cy="107395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39"/>
            <a:ext cx="8439682" cy="288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156" y="2564904"/>
            <a:ext cx="8439686" cy="497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2156" y="2276872"/>
            <a:ext cx="843968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8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73098"/>
            <a:ext cx="8640960" cy="42922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052736"/>
            <a:ext cx="8640960" cy="232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916832"/>
            <a:ext cx="8439686" cy="10980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16832"/>
            <a:ext cx="8439682" cy="1136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04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746312"/>
            <a:ext cx="8640956" cy="441899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1" y="1078276"/>
            <a:ext cx="8640958" cy="170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1" y="1988840"/>
            <a:ext cx="8439678" cy="91812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988840"/>
            <a:ext cx="8439682" cy="92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2" idx="3"/>
            <a:endCxn id="15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3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77072"/>
            <a:ext cx="8496940" cy="21568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980728"/>
            <a:ext cx="8496942" cy="415147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118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628800"/>
            <a:ext cx="5676900" cy="409575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33550" y="1628799"/>
            <a:ext cx="5676900" cy="409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160" y="2804594"/>
            <a:ext cx="8439680" cy="1248812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52160" y="2804594"/>
            <a:ext cx="8439680" cy="1248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14648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805264"/>
            <a:ext cx="4320480" cy="965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2348880"/>
            <a:ext cx="4320480" cy="27375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404664"/>
            <a:ext cx="4320480" cy="19980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761" y="5085184"/>
            <a:ext cx="4320478" cy="141590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382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115022"/>
            <a:ext cx="8439686" cy="729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892046"/>
            <a:ext cx="8439684" cy="30770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052736"/>
            <a:ext cx="843968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2160" y="1844825"/>
            <a:ext cx="8439682" cy="1581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426742"/>
            <a:ext cx="8439685" cy="38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2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52157" y="3810413"/>
            <a:ext cx="8439685" cy="1198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2" y="5398614"/>
            <a:ext cx="5328596" cy="141476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7703" y="404664"/>
            <a:ext cx="5328594" cy="3064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7704" y="3429000"/>
            <a:ext cx="5328592" cy="1973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7704" y="5373216"/>
            <a:ext cx="5328592" cy="114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651266"/>
            <a:ext cx="5660003" cy="337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989093"/>
            <a:ext cx="8439684" cy="287981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51013"/>
            <a:ext cx="8439682" cy="337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2156" y="2492896"/>
            <a:ext cx="843968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2157" y="3212976"/>
            <a:ext cx="8439685" cy="1655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6" idx="3"/>
            <a:endCxn id="18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2155" y="1988839"/>
            <a:ext cx="8439687" cy="503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92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573016"/>
            <a:ext cx="8496940" cy="2681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8388"/>
          <a:stretch/>
        </p:blipFill>
        <p:spPr>
          <a:xfrm>
            <a:off x="323529" y="1268760"/>
            <a:ext cx="8496942" cy="36330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980728"/>
            <a:ext cx="8496942" cy="79564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2188938"/>
            <a:ext cx="8439686" cy="761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58" y="1618407"/>
            <a:ext cx="8439684" cy="4970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18406"/>
            <a:ext cx="8439682" cy="497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30" name="Rectangle 29">
            <a:hlinkClick r:id="rId6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1" name="Straight Arrow Connector 30"/>
          <p:cNvCxnSpPr>
            <a:stCxn id="28" idx="3"/>
            <a:endCxn id="30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2156" y="2188938"/>
            <a:ext cx="8439686" cy="761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4260874"/>
            <a:ext cx="8496942" cy="1976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0" y="3284984"/>
            <a:ext cx="8496940" cy="2105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2132856"/>
            <a:ext cx="8496942" cy="177748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1" idx="3"/>
            <a:endCxn id="14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52736"/>
            <a:ext cx="8496942" cy="15702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990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57" y="1628800"/>
            <a:ext cx="8439686" cy="19877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628798"/>
            <a:ext cx="8439682" cy="3530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2156" y="1981821"/>
            <a:ext cx="8439686" cy="1303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907704" y="35483"/>
            <a:ext cx="144016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Sequences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283968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5" idx="3"/>
            <a:endCxn id="17" idx="1"/>
          </p:cNvCxnSpPr>
          <p:nvPr/>
        </p:nvCxnSpPr>
        <p:spPr>
          <a:xfrm flipV="1">
            <a:off x="3347864" y="184069"/>
            <a:ext cx="9361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2155" y="3284984"/>
            <a:ext cx="8439687" cy="331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34" grpId="0" animBg="1"/>
      <p:bldP spid="20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31681</TotalTime>
  <Words>152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Theme1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2793</cp:revision>
  <cp:lastPrinted>2019-03-09T08:19:56Z</cp:lastPrinted>
  <dcterms:created xsi:type="dcterms:W3CDTF">2014-02-21T20:01:10Z</dcterms:created>
  <dcterms:modified xsi:type="dcterms:W3CDTF">2020-11-10T16:32:47Z</dcterms:modified>
</cp:coreProperties>
</file>