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06"/>
  </p:notesMasterIdLst>
  <p:sldIdLst>
    <p:sldId id="2928" r:id="rId2"/>
    <p:sldId id="5662" r:id="rId3"/>
    <p:sldId id="5663" r:id="rId4"/>
    <p:sldId id="5664" r:id="rId5"/>
    <p:sldId id="5665" r:id="rId6"/>
    <p:sldId id="5690" r:id="rId7"/>
    <p:sldId id="5691" r:id="rId8"/>
    <p:sldId id="5692" r:id="rId9"/>
    <p:sldId id="5693" r:id="rId10"/>
    <p:sldId id="5694" r:id="rId11"/>
    <p:sldId id="2929" r:id="rId12"/>
    <p:sldId id="2930" r:id="rId13"/>
    <p:sldId id="5604" r:id="rId14"/>
    <p:sldId id="5605" r:id="rId15"/>
    <p:sldId id="5606" r:id="rId16"/>
    <p:sldId id="5607" r:id="rId17"/>
    <p:sldId id="2968" r:id="rId18"/>
    <p:sldId id="2969" r:id="rId19"/>
    <p:sldId id="5618" r:id="rId20"/>
    <p:sldId id="5619" r:id="rId21"/>
    <p:sldId id="5698" r:id="rId22"/>
    <p:sldId id="5699" r:id="rId23"/>
    <p:sldId id="5700" r:id="rId24"/>
    <p:sldId id="5713" r:id="rId25"/>
    <p:sldId id="5714" r:id="rId26"/>
    <p:sldId id="5715" r:id="rId27"/>
    <p:sldId id="5728" r:id="rId28"/>
    <p:sldId id="5729" r:id="rId29"/>
    <p:sldId id="5730" r:id="rId30"/>
    <p:sldId id="5747" r:id="rId31"/>
    <p:sldId id="5748" r:id="rId32"/>
    <p:sldId id="5749" r:id="rId33"/>
    <p:sldId id="5756" r:id="rId34"/>
    <p:sldId id="5757" r:id="rId35"/>
    <p:sldId id="5758" r:id="rId36"/>
    <p:sldId id="5774" r:id="rId37"/>
    <p:sldId id="5775" r:id="rId38"/>
    <p:sldId id="5787" r:id="rId39"/>
    <p:sldId id="5788" r:id="rId40"/>
    <p:sldId id="5789" r:id="rId41"/>
    <p:sldId id="5806" r:id="rId42"/>
    <p:sldId id="5807" r:id="rId43"/>
    <p:sldId id="5808" r:id="rId44"/>
    <p:sldId id="5816" r:id="rId45"/>
    <p:sldId id="5818" r:id="rId46"/>
    <p:sldId id="5828" r:id="rId47"/>
    <p:sldId id="5829" r:id="rId48"/>
    <p:sldId id="5855" r:id="rId49"/>
    <p:sldId id="5856" r:id="rId50"/>
    <p:sldId id="5857" r:id="rId51"/>
    <p:sldId id="5858" r:id="rId52"/>
    <p:sldId id="5873" r:id="rId53"/>
    <p:sldId id="5874" r:id="rId54"/>
    <p:sldId id="5876" r:id="rId55"/>
    <p:sldId id="5895" r:id="rId56"/>
    <p:sldId id="5896" r:id="rId57"/>
    <p:sldId id="5897" r:id="rId58"/>
    <p:sldId id="5907" r:id="rId59"/>
    <p:sldId id="5908" r:id="rId60"/>
    <p:sldId id="5928" r:id="rId61"/>
    <p:sldId id="5929" r:id="rId62"/>
    <p:sldId id="5930" r:id="rId63"/>
    <p:sldId id="5931" r:id="rId64"/>
    <p:sldId id="5938" r:id="rId65"/>
    <p:sldId id="5941" r:id="rId66"/>
    <p:sldId id="5958" r:id="rId67"/>
    <p:sldId id="5959" r:id="rId68"/>
    <p:sldId id="6305" r:id="rId69"/>
    <p:sldId id="6306" r:id="rId70"/>
    <p:sldId id="6307" r:id="rId71"/>
    <p:sldId id="6318" r:id="rId72"/>
    <p:sldId id="6319" r:id="rId73"/>
    <p:sldId id="6320" r:id="rId74"/>
    <p:sldId id="6331" r:id="rId75"/>
    <p:sldId id="6332" r:id="rId76"/>
    <p:sldId id="6333" r:id="rId77"/>
    <p:sldId id="6338" r:id="rId78"/>
    <p:sldId id="6339" r:id="rId79"/>
    <p:sldId id="6340" r:id="rId80"/>
    <p:sldId id="6368" r:id="rId81"/>
    <p:sldId id="6369" r:id="rId82"/>
    <p:sldId id="6371" r:id="rId83"/>
    <p:sldId id="6372" r:id="rId84"/>
    <p:sldId id="6373" r:id="rId85"/>
    <p:sldId id="6374" r:id="rId86"/>
    <p:sldId id="6375" r:id="rId87"/>
    <p:sldId id="6400" r:id="rId88"/>
    <p:sldId id="6401" r:id="rId89"/>
    <p:sldId id="6402" r:id="rId90"/>
    <p:sldId id="6403" r:id="rId91"/>
    <p:sldId id="6404" r:id="rId92"/>
    <p:sldId id="6405" r:id="rId93"/>
    <p:sldId id="6426" r:id="rId94"/>
    <p:sldId id="6427" r:id="rId95"/>
    <p:sldId id="6600" r:id="rId96"/>
    <p:sldId id="6601" r:id="rId97"/>
    <p:sldId id="6602" r:id="rId98"/>
    <p:sldId id="6603" r:id="rId99"/>
    <p:sldId id="6626" r:id="rId100"/>
    <p:sldId id="6627" r:id="rId101"/>
    <p:sldId id="6628" r:id="rId102"/>
    <p:sldId id="6630" r:id="rId103"/>
    <p:sldId id="6631" r:id="rId104"/>
    <p:sldId id="6629" r:id="rId105"/>
    <p:sldId id="6646" r:id="rId106"/>
    <p:sldId id="6647" r:id="rId107"/>
    <p:sldId id="6648" r:id="rId108"/>
    <p:sldId id="6649" r:id="rId109"/>
    <p:sldId id="6651" r:id="rId110"/>
    <p:sldId id="6650" r:id="rId111"/>
    <p:sldId id="6652" r:id="rId112"/>
    <p:sldId id="6672" r:id="rId113"/>
    <p:sldId id="6673" r:id="rId114"/>
    <p:sldId id="6674" r:id="rId115"/>
    <p:sldId id="6675" r:id="rId116"/>
    <p:sldId id="6676" r:id="rId117"/>
    <p:sldId id="6677" r:id="rId118"/>
    <p:sldId id="6678" r:id="rId119"/>
    <p:sldId id="6693" r:id="rId120"/>
    <p:sldId id="6694" r:id="rId121"/>
    <p:sldId id="6695" r:id="rId122"/>
    <p:sldId id="6696" r:id="rId123"/>
    <p:sldId id="6711" r:id="rId124"/>
    <p:sldId id="6712" r:id="rId125"/>
    <p:sldId id="6713" r:id="rId126"/>
    <p:sldId id="6727" r:id="rId127"/>
    <p:sldId id="6728" r:id="rId128"/>
    <p:sldId id="6729" r:id="rId129"/>
    <p:sldId id="7153" r:id="rId130"/>
    <p:sldId id="7154" r:id="rId131"/>
    <p:sldId id="7155" r:id="rId132"/>
    <p:sldId id="7156" r:id="rId133"/>
    <p:sldId id="7157" r:id="rId134"/>
    <p:sldId id="7161" r:id="rId135"/>
    <p:sldId id="7162" r:id="rId136"/>
    <p:sldId id="7163" r:id="rId137"/>
    <p:sldId id="7164" r:id="rId138"/>
    <p:sldId id="7165" r:id="rId139"/>
    <p:sldId id="7166" r:id="rId140"/>
    <p:sldId id="7169" r:id="rId141"/>
    <p:sldId id="7170" r:id="rId142"/>
    <p:sldId id="7172" r:id="rId143"/>
    <p:sldId id="7173" r:id="rId144"/>
    <p:sldId id="7174" r:id="rId145"/>
    <p:sldId id="7175" r:id="rId146"/>
    <p:sldId id="7176" r:id="rId147"/>
    <p:sldId id="7180" r:id="rId148"/>
    <p:sldId id="7181" r:id="rId149"/>
    <p:sldId id="7182" r:id="rId150"/>
    <p:sldId id="7183" r:id="rId151"/>
    <p:sldId id="7184" r:id="rId152"/>
    <p:sldId id="7185" r:id="rId153"/>
    <p:sldId id="7188" r:id="rId154"/>
    <p:sldId id="7189" r:id="rId155"/>
    <p:sldId id="7192" r:id="rId156"/>
    <p:sldId id="7193" r:id="rId157"/>
    <p:sldId id="7194" r:id="rId158"/>
    <p:sldId id="7195" r:id="rId159"/>
    <p:sldId id="7199" r:id="rId160"/>
    <p:sldId id="7200" r:id="rId161"/>
    <p:sldId id="7203" r:id="rId162"/>
    <p:sldId id="7204" r:id="rId163"/>
    <p:sldId id="7205" r:id="rId164"/>
    <p:sldId id="7206" r:id="rId165"/>
    <p:sldId id="7207" r:id="rId166"/>
    <p:sldId id="7208" r:id="rId167"/>
    <p:sldId id="7209" r:id="rId168"/>
    <p:sldId id="7210" r:id="rId169"/>
    <p:sldId id="7211" r:id="rId170"/>
    <p:sldId id="7212" r:id="rId171"/>
    <p:sldId id="7213" r:id="rId172"/>
    <p:sldId id="7214" r:id="rId173"/>
    <p:sldId id="7215" r:id="rId174"/>
    <p:sldId id="7216" r:id="rId175"/>
    <p:sldId id="7217" r:id="rId176"/>
    <p:sldId id="7218" r:id="rId177"/>
    <p:sldId id="7219" r:id="rId178"/>
    <p:sldId id="7223" r:id="rId179"/>
    <p:sldId id="7224" r:id="rId180"/>
    <p:sldId id="7227" r:id="rId181"/>
    <p:sldId id="7228" r:id="rId182"/>
    <p:sldId id="7229" r:id="rId183"/>
    <p:sldId id="7230" r:id="rId184"/>
    <p:sldId id="7231" r:id="rId185"/>
    <p:sldId id="7232" r:id="rId186"/>
    <p:sldId id="7233" r:id="rId187"/>
    <p:sldId id="7234" r:id="rId188"/>
    <p:sldId id="7235" r:id="rId189"/>
    <p:sldId id="7236" r:id="rId190"/>
    <p:sldId id="7237" r:id="rId191"/>
    <p:sldId id="7238" r:id="rId192"/>
    <p:sldId id="7239" r:id="rId193"/>
    <p:sldId id="7240" r:id="rId194"/>
    <p:sldId id="7241" r:id="rId195"/>
    <p:sldId id="7242" r:id="rId196"/>
    <p:sldId id="7244" r:id="rId197"/>
    <p:sldId id="7243" r:id="rId198"/>
    <p:sldId id="7245" r:id="rId199"/>
    <p:sldId id="7246" r:id="rId200"/>
    <p:sldId id="7247" r:id="rId201"/>
    <p:sldId id="7249" r:id="rId202"/>
    <p:sldId id="7250" r:id="rId203"/>
    <p:sldId id="7251" r:id="rId204"/>
    <p:sldId id="7252" r:id="rId20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23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1368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notesMaster" Target="notesMasters/notesMaster1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theme" Target="theme/theme1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tableStyles" Target="tableStyle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45D7B-EC58-402F-B0E5-E781FC297264}" type="datetimeFigureOut">
              <a:rPr lang="en-GB" smtClean="0"/>
              <a:t>30/10/2020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47FC3-919F-4D80-9A8A-11997FC48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16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slide" Target="slide6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1.png"/><Relationship Id="rId7" Type="http://schemas.openxmlformats.org/officeDocument/2006/relationships/image" Target="../media/image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5.png"/><Relationship Id="rId4" Type="http://schemas.openxmlformats.org/officeDocument/2006/relationships/image" Target="../media/image12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1.xml"/><Relationship Id="rId4" Type="http://schemas.openxmlformats.org/officeDocument/2006/relationships/image" Target="../media/image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3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3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3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2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2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7" Type="http://schemas.openxmlformats.org/officeDocument/2006/relationships/image" Target="../media/image2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3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png"/><Relationship Id="rId4" Type="http://schemas.openxmlformats.org/officeDocument/2006/relationships/image" Target="../media/image3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7" Type="http://schemas.openxmlformats.org/officeDocument/2006/relationships/image" Target="../media/image2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5.png"/><Relationship Id="rId4" Type="http://schemas.openxmlformats.org/officeDocument/2006/relationships/image" Target="../media/image3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slide" Target="slide48.xml"/><Relationship Id="rId18" Type="http://schemas.openxmlformats.org/officeDocument/2006/relationships/slide" Target="slide64.xml"/><Relationship Id="rId26" Type="http://schemas.openxmlformats.org/officeDocument/2006/relationships/slide" Target="slide93.xml"/><Relationship Id="rId39" Type="http://schemas.openxmlformats.org/officeDocument/2006/relationships/slide" Target="slide144.xml"/><Relationship Id="rId21" Type="http://schemas.openxmlformats.org/officeDocument/2006/relationships/slide" Target="slide71.xml"/><Relationship Id="rId34" Type="http://schemas.openxmlformats.org/officeDocument/2006/relationships/slide" Target="slide129.xml"/><Relationship Id="rId42" Type="http://schemas.openxmlformats.org/officeDocument/2006/relationships/slide" Target="slide153.xml"/><Relationship Id="rId47" Type="http://schemas.openxmlformats.org/officeDocument/2006/relationships/slide" Target="slide170.xml"/><Relationship Id="rId50" Type="http://schemas.openxmlformats.org/officeDocument/2006/relationships/slide" Target="slide178.xml"/><Relationship Id="rId55" Type="http://schemas.openxmlformats.org/officeDocument/2006/relationships/slide" Target="slide191.xml"/><Relationship Id="rId7" Type="http://schemas.openxmlformats.org/officeDocument/2006/relationships/slide" Target="slide33.xml"/><Relationship Id="rId12" Type="http://schemas.openxmlformats.org/officeDocument/2006/relationships/slide" Target="slide46.xml"/><Relationship Id="rId17" Type="http://schemas.openxmlformats.org/officeDocument/2006/relationships/slide" Target="slide60.xml"/><Relationship Id="rId25" Type="http://schemas.openxmlformats.org/officeDocument/2006/relationships/slide" Target="slide87.xml"/><Relationship Id="rId33" Type="http://schemas.openxmlformats.org/officeDocument/2006/relationships/slide" Target="slide126.xml"/><Relationship Id="rId38" Type="http://schemas.openxmlformats.org/officeDocument/2006/relationships/slide" Target="slide140.xml"/><Relationship Id="rId46" Type="http://schemas.openxmlformats.org/officeDocument/2006/relationships/slide" Target="slide167.xml"/><Relationship Id="rId2" Type="http://schemas.openxmlformats.org/officeDocument/2006/relationships/slide" Target="slide22.xml"/><Relationship Id="rId16" Type="http://schemas.openxmlformats.org/officeDocument/2006/relationships/slide" Target="slide58.xml"/><Relationship Id="rId20" Type="http://schemas.openxmlformats.org/officeDocument/2006/relationships/slide" Target="slide68.xml"/><Relationship Id="rId29" Type="http://schemas.openxmlformats.org/officeDocument/2006/relationships/slide" Target="slide105.xml"/><Relationship Id="rId41" Type="http://schemas.openxmlformats.org/officeDocument/2006/relationships/slide" Target="slide150.xml"/><Relationship Id="rId54" Type="http://schemas.openxmlformats.org/officeDocument/2006/relationships/slide" Target="slide18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11" Type="http://schemas.openxmlformats.org/officeDocument/2006/relationships/slide" Target="slide44.xml"/><Relationship Id="rId24" Type="http://schemas.openxmlformats.org/officeDocument/2006/relationships/slide" Target="slide80.xml"/><Relationship Id="rId32" Type="http://schemas.openxmlformats.org/officeDocument/2006/relationships/slide" Target="slide123.xml"/><Relationship Id="rId37" Type="http://schemas.openxmlformats.org/officeDocument/2006/relationships/slide" Target="slide137.xml"/><Relationship Id="rId40" Type="http://schemas.openxmlformats.org/officeDocument/2006/relationships/slide" Target="slide147.xml"/><Relationship Id="rId45" Type="http://schemas.openxmlformats.org/officeDocument/2006/relationships/slide" Target="slide164.xml"/><Relationship Id="rId53" Type="http://schemas.openxmlformats.org/officeDocument/2006/relationships/slide" Target="slide186.xml"/><Relationship Id="rId58" Type="http://schemas.openxmlformats.org/officeDocument/2006/relationships/slide" Target="slide202.xml"/><Relationship Id="rId5" Type="http://schemas.openxmlformats.org/officeDocument/2006/relationships/slide" Target="slide27.xml"/><Relationship Id="rId15" Type="http://schemas.openxmlformats.org/officeDocument/2006/relationships/slide" Target="slide55.xml"/><Relationship Id="rId23" Type="http://schemas.openxmlformats.org/officeDocument/2006/relationships/slide" Target="slide77.xml"/><Relationship Id="rId28" Type="http://schemas.openxmlformats.org/officeDocument/2006/relationships/slide" Target="slide99.xml"/><Relationship Id="rId36" Type="http://schemas.openxmlformats.org/officeDocument/2006/relationships/slide" Target="slide134.xml"/><Relationship Id="rId49" Type="http://schemas.openxmlformats.org/officeDocument/2006/relationships/slide" Target="slide176.xml"/><Relationship Id="rId57" Type="http://schemas.openxmlformats.org/officeDocument/2006/relationships/slide" Target="slide198.xml"/><Relationship Id="rId10" Type="http://schemas.openxmlformats.org/officeDocument/2006/relationships/slide" Target="slide41.xml"/><Relationship Id="rId19" Type="http://schemas.openxmlformats.org/officeDocument/2006/relationships/slide" Target="slide66.xml"/><Relationship Id="rId31" Type="http://schemas.openxmlformats.org/officeDocument/2006/relationships/slide" Target="slide119.xml"/><Relationship Id="rId44" Type="http://schemas.openxmlformats.org/officeDocument/2006/relationships/slide" Target="slide159.xml"/><Relationship Id="rId52" Type="http://schemas.openxmlformats.org/officeDocument/2006/relationships/slide" Target="slide184.xml"/><Relationship Id="rId4" Type="http://schemas.openxmlformats.org/officeDocument/2006/relationships/slide" Target="slide24.xml"/><Relationship Id="rId9" Type="http://schemas.openxmlformats.org/officeDocument/2006/relationships/slide" Target="slide38.xml"/><Relationship Id="rId14" Type="http://schemas.openxmlformats.org/officeDocument/2006/relationships/slide" Target="slide52.xml"/><Relationship Id="rId22" Type="http://schemas.openxmlformats.org/officeDocument/2006/relationships/slide" Target="slide74.xml"/><Relationship Id="rId27" Type="http://schemas.openxmlformats.org/officeDocument/2006/relationships/slide" Target="slide95.xml"/><Relationship Id="rId30" Type="http://schemas.openxmlformats.org/officeDocument/2006/relationships/slide" Target="slide112.xml"/><Relationship Id="rId35" Type="http://schemas.openxmlformats.org/officeDocument/2006/relationships/slide" Target="slide131.xml"/><Relationship Id="rId43" Type="http://schemas.openxmlformats.org/officeDocument/2006/relationships/slide" Target="slide155.xml"/><Relationship Id="rId48" Type="http://schemas.openxmlformats.org/officeDocument/2006/relationships/slide" Target="slide173.xml"/><Relationship Id="rId56" Type="http://schemas.openxmlformats.org/officeDocument/2006/relationships/slide" Target="slide194.xml"/><Relationship Id="rId8" Type="http://schemas.openxmlformats.org/officeDocument/2006/relationships/slide" Target="slide36.xml"/><Relationship Id="rId51" Type="http://schemas.openxmlformats.org/officeDocument/2006/relationships/slide" Target="slide180.xml"/><Relationship Id="rId3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1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1.xml"/><Relationship Id="rId4" Type="http://schemas.openxmlformats.org/officeDocument/2006/relationships/image" Target="../media/image9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" y="40466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Second Order Differentials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2" name="Rectangle 21">
            <a:hlinkClick r:id="rId2" action="ppaction://hlinksldjump"/>
          </p:cNvPr>
          <p:cNvSpPr/>
          <p:nvPr/>
        </p:nvSpPr>
        <p:spPr>
          <a:xfrm>
            <a:off x="4139952" y="2816992"/>
            <a:ext cx="1296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2019 1</a:t>
            </a:r>
            <a:endParaRPr lang="en-GB" b="1" dirty="0"/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4139952" y="3429000"/>
            <a:ext cx="1296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2019 2</a:t>
            </a:r>
            <a:endParaRPr lang="en-GB" b="1" dirty="0"/>
          </a:p>
        </p:txBody>
      </p:sp>
      <p:sp>
        <p:nvSpPr>
          <p:cNvPr id="25" name="Rectangle 24">
            <a:hlinkClick r:id="rId4" action="ppaction://hlinksldjump"/>
          </p:cNvPr>
          <p:cNvSpPr/>
          <p:nvPr/>
        </p:nvSpPr>
        <p:spPr>
          <a:xfrm>
            <a:off x="4139952" y="1592856"/>
            <a:ext cx="1296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1</a:t>
            </a:r>
            <a:endParaRPr lang="en-GB" b="1" dirty="0"/>
          </a:p>
        </p:txBody>
      </p:sp>
      <p:sp>
        <p:nvSpPr>
          <p:cNvPr id="26" name="Rectangle 25">
            <a:hlinkClick r:id="rId5" action="ppaction://hlinksldjump"/>
          </p:cNvPr>
          <p:cNvSpPr/>
          <p:nvPr/>
        </p:nvSpPr>
        <p:spPr>
          <a:xfrm>
            <a:off x="4139952" y="2204864"/>
            <a:ext cx="1296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2</a:t>
            </a:r>
            <a:endParaRPr lang="en-GB" b="1" dirty="0"/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35496" y="44624"/>
            <a:ext cx="1944216" cy="349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03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35125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980728"/>
            <a:ext cx="8496944" cy="2247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8" y="3227788"/>
            <a:ext cx="8496944" cy="633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(ii)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323528" y="3861200"/>
            <a:ext cx="8496944" cy="632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(iii)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5980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7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2656"/>
            <a:ext cx="8064896" cy="554129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539552" y="332656"/>
            <a:ext cx="8064896" cy="5559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458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48680"/>
            <a:ext cx="7920880" cy="500589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611560" y="548680"/>
            <a:ext cx="7920880" cy="4994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910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76672"/>
            <a:ext cx="7920880" cy="532751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611560" y="476672"/>
            <a:ext cx="7920880" cy="5327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171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68" y="836712"/>
            <a:ext cx="8673264" cy="388843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35368" y="1988840"/>
            <a:ext cx="8673264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35368" y="836712"/>
            <a:ext cx="867326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7744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4785"/>
            <a:ext cx="8640960" cy="273411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1484784"/>
            <a:ext cx="8640960" cy="208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3571919"/>
            <a:ext cx="8640960" cy="646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3426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476672"/>
            <a:ext cx="8640958" cy="514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2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34228"/>
            <a:ext cx="8352926" cy="357489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95537" y="934228"/>
            <a:ext cx="8352926" cy="3574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2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288590"/>
            <a:ext cx="8496942" cy="271647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9" y="1288590"/>
            <a:ext cx="8496942" cy="2716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394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121" y="106366"/>
            <a:ext cx="6983758" cy="3538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120" y="3726328"/>
            <a:ext cx="6983760" cy="1358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19" y="5114565"/>
            <a:ext cx="4283969" cy="618691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080118" y="106366"/>
            <a:ext cx="6983761" cy="5626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821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16632"/>
            <a:ext cx="6336702" cy="585525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411760" y="106366"/>
            <a:ext cx="6336702" cy="5865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578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731" y="260648"/>
            <a:ext cx="6476538" cy="633670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52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504854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548680"/>
            <a:ext cx="8496944" cy="5048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388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496255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476672"/>
            <a:ext cx="849694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8" y="1628800"/>
            <a:ext cx="8496944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8" y="4653136"/>
            <a:ext cx="8496944" cy="786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1156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4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20688"/>
            <a:ext cx="8640960" cy="45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9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836712"/>
            <a:ext cx="8352926" cy="373305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95537" y="836712"/>
            <a:ext cx="8352926" cy="3733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66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120" y="1052736"/>
            <a:ext cx="6983760" cy="365304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080119" y="1052736"/>
            <a:ext cx="6983761" cy="3653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08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16632"/>
            <a:ext cx="7128792" cy="567691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080118" y="106366"/>
            <a:ext cx="7164290" cy="5687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822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95830"/>
            <a:ext cx="6336704" cy="2936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140968"/>
            <a:ext cx="6336704" cy="261152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403648" y="106366"/>
            <a:ext cx="6336704" cy="5632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178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662026"/>
          </a:xfrm>
          <a:prstGeom prst="rect">
            <a:avLst/>
          </a:prstGeom>
        </p:spPr>
      </p:pic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332656"/>
            <a:ext cx="8496944" cy="5662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849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132856"/>
            <a:ext cx="8496944" cy="167655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2132856"/>
            <a:ext cx="8496944" cy="1676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417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412776"/>
            <a:ext cx="8640960" cy="267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9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7411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369332"/>
            <a:ext cx="8496942" cy="2267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9" y="2636912"/>
            <a:ext cx="8496941" cy="3508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1" y="5949280"/>
            <a:ext cx="1299393" cy="864096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906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620688"/>
            <a:ext cx="8352924" cy="465825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95537" y="564928"/>
            <a:ext cx="8352926" cy="471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65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350685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9" y="908720"/>
            <a:ext cx="8496942" cy="3506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00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12776"/>
            <a:ext cx="8496944" cy="312727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1412776"/>
            <a:ext cx="8496944" cy="3127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049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124744"/>
            <a:ext cx="8640960" cy="210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1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4624"/>
            <a:ext cx="6983760" cy="629147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547663" y="44624"/>
            <a:ext cx="6983761" cy="6291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351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908720"/>
            <a:ext cx="8496940" cy="383829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9" y="908720"/>
            <a:ext cx="8496942" cy="3838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72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628800"/>
            <a:ext cx="8640960" cy="148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82000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548680"/>
            <a:ext cx="8640959" cy="4820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664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320978"/>
            <a:ext cx="8496940" cy="232404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9" y="1320978"/>
            <a:ext cx="8496942" cy="2324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857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1" y="1879394"/>
            <a:ext cx="6480718" cy="486197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188640"/>
            <a:ext cx="3744416" cy="150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8476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404664"/>
            <a:ext cx="8496942" cy="154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9" y="1952164"/>
            <a:ext cx="8496941" cy="4262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1" y="5949280"/>
            <a:ext cx="1299393" cy="864096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152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53681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692696"/>
            <a:ext cx="8640959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2060848"/>
            <a:ext cx="8640959" cy="2007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4068688"/>
            <a:ext cx="8640959" cy="872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251520" y="4941168"/>
            <a:ext cx="8640959" cy="288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7973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7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26758"/>
            <a:ext cx="7557866" cy="598810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65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8640959" cy="2860415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1340768"/>
            <a:ext cx="8640959" cy="2860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517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43511"/>
            <a:ext cx="8640960" cy="586580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20" y="443511"/>
            <a:ext cx="8640959" cy="5865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542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476672"/>
            <a:ext cx="8640960" cy="516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59" cy="4178577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836713"/>
            <a:ext cx="8640959" cy="4178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510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12490"/>
            <a:ext cx="8624721" cy="388466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20" y="912490"/>
            <a:ext cx="8640959" cy="2444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3356992"/>
            <a:ext cx="8640959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4077072"/>
            <a:ext cx="8640959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4200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5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620688"/>
            <a:ext cx="8568952" cy="498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1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59" cy="372945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836713"/>
            <a:ext cx="8640959" cy="23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51520" y="3212976"/>
            <a:ext cx="8640959" cy="1353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322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24744"/>
            <a:ext cx="8640958" cy="370036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1124744"/>
            <a:ext cx="8640959" cy="3700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788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685948"/>
            <a:ext cx="8496940" cy="35351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685948"/>
            <a:ext cx="8496942" cy="18051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9" y="2491082"/>
            <a:ext cx="8496941" cy="1730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1" y="5949280"/>
            <a:ext cx="1299393" cy="864096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t="45362" b="1"/>
          <a:stretch/>
        </p:blipFill>
        <p:spPr>
          <a:xfrm>
            <a:off x="683569" y="4509120"/>
            <a:ext cx="7488831" cy="95404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3569" y="4484856"/>
            <a:ext cx="7488831" cy="978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2933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6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124744"/>
            <a:ext cx="8640958" cy="326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2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438804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836713"/>
            <a:ext cx="8640959" cy="4388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994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19117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369332"/>
            <a:ext cx="8640959" cy="5261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84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422347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836713"/>
            <a:ext cx="8640959" cy="4223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54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7632848" cy="584764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415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62112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620689"/>
            <a:ext cx="8640959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3140969"/>
            <a:ext cx="8640959" cy="2100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6464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10241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369333"/>
            <a:ext cx="8640959" cy="1763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51520" y="2132855"/>
            <a:ext cx="8640959" cy="3403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9947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4545638"/>
            <a:ext cx="7488830" cy="154765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5" y="362702"/>
            <a:ext cx="7488830" cy="421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5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66138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620689"/>
            <a:ext cx="8640959" cy="2903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3524056"/>
            <a:ext cx="8640959" cy="17580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6130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8640960" cy="320411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1340768"/>
            <a:ext cx="8640959" cy="16255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51520" y="2966301"/>
            <a:ext cx="8640959" cy="1578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1611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8496942" cy="3342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9" y="1124744"/>
            <a:ext cx="8496941" cy="334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1" y="5949280"/>
            <a:ext cx="1299393" cy="864096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294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20688"/>
            <a:ext cx="8640960" cy="407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5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96752"/>
            <a:ext cx="8640958" cy="302404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1196752"/>
            <a:ext cx="8640959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2708921"/>
            <a:ext cx="8640959" cy="1511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687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640960" cy="326314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1196752"/>
            <a:ext cx="8640959" cy="32631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935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548680"/>
            <a:ext cx="8496944" cy="490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4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470442"/>
          </a:xfrm>
          <a:prstGeom prst="rect">
            <a:avLst/>
          </a:prstGeom>
        </p:spPr>
      </p:pic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402498"/>
            <a:ext cx="8640959" cy="1802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0" y="2204865"/>
            <a:ext cx="8640959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4077073"/>
            <a:ext cx="8640959" cy="179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690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628800"/>
            <a:ext cx="8496942" cy="457247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35623"/>
            <a:ext cx="2592288" cy="160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6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80728"/>
            <a:ext cx="8640958" cy="3489746"/>
          </a:xfrm>
          <a:prstGeom prst="rect">
            <a:avLst/>
          </a:prstGeom>
        </p:spPr>
      </p:pic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980728"/>
            <a:ext cx="8640959" cy="3489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139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96752"/>
            <a:ext cx="8640958" cy="3379146"/>
          </a:xfrm>
          <a:prstGeom prst="rect">
            <a:avLst/>
          </a:prstGeom>
        </p:spPr>
      </p:pic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1196752"/>
            <a:ext cx="8640959" cy="3379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669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3189428"/>
          </a:xfrm>
          <a:prstGeom prst="rect">
            <a:avLst/>
          </a:prstGeom>
        </p:spPr>
      </p:pic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980728"/>
            <a:ext cx="8640959" cy="3189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935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2656"/>
            <a:ext cx="8064896" cy="578433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01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2025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67009"/>
          <a:stretch/>
        </p:blipFill>
        <p:spPr>
          <a:xfrm>
            <a:off x="323529" y="4869160"/>
            <a:ext cx="7488831" cy="5760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2420888"/>
            <a:ext cx="8496942" cy="24661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9" y="404664"/>
            <a:ext cx="8496941" cy="1980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949280"/>
            <a:ext cx="1299393" cy="864096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3529" y="2385556"/>
            <a:ext cx="8496941" cy="3059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8536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4694594"/>
            <a:ext cx="8640962" cy="8946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548680"/>
            <a:ext cx="8640958" cy="4074598"/>
          </a:xfrm>
          <a:prstGeom prst="rect">
            <a:avLst/>
          </a:prstGeom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548680"/>
            <a:ext cx="8640959" cy="5111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456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052736"/>
            <a:ext cx="8640958" cy="2354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554572"/>
            <a:ext cx="7200798" cy="1314588"/>
          </a:xfrm>
          <a:prstGeom prst="rect">
            <a:avLst/>
          </a:prstGeom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1052736"/>
            <a:ext cx="8640959" cy="3816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522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713818"/>
            <a:ext cx="4896544" cy="12273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836712"/>
            <a:ext cx="8640960" cy="2833312"/>
          </a:xfrm>
          <a:prstGeom prst="rect">
            <a:avLst/>
          </a:prstGeom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836712"/>
            <a:ext cx="8640959" cy="4104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542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996952"/>
            <a:ext cx="8640960" cy="2170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052736"/>
            <a:ext cx="8640958" cy="1800474"/>
          </a:xfrm>
          <a:prstGeom prst="rect">
            <a:avLst/>
          </a:prstGeom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1052736"/>
            <a:ext cx="8640959" cy="4114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331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92178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543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44824"/>
            <a:ext cx="8640958" cy="1780330"/>
          </a:xfrm>
          <a:prstGeom prst="rect">
            <a:avLst/>
          </a:prstGeom>
        </p:spPr>
      </p:pic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1844824"/>
            <a:ext cx="8640959" cy="1780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40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633726"/>
          </a:xfrm>
          <a:prstGeom prst="rect">
            <a:avLst/>
          </a:prstGeom>
        </p:spPr>
      </p:pic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4509120"/>
            <a:ext cx="8640959" cy="1601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473796"/>
            <a:ext cx="8640959" cy="4035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2861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2151778"/>
            <a:ext cx="6480720" cy="45895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37496"/>
            <a:ext cx="3024336" cy="209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0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42146"/>
            <a:ext cx="8640960" cy="3755006"/>
          </a:xfrm>
          <a:prstGeom prst="rect">
            <a:avLst/>
          </a:prstGeom>
        </p:spPr>
      </p:pic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1042146"/>
            <a:ext cx="8640959" cy="2006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3049090"/>
            <a:ext cx="8640959" cy="1748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9004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7714"/>
            <a:ext cx="8496944" cy="5899598"/>
          </a:xfrm>
          <a:prstGeom prst="rect">
            <a:avLst/>
          </a:prstGeom>
        </p:spPr>
      </p:pic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337714"/>
            <a:ext cx="8640959" cy="5908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100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89232"/>
            <a:ext cx="7776864" cy="541603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777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548680"/>
            <a:ext cx="8496944" cy="499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7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640960" cy="3323446"/>
          </a:xfrm>
          <a:prstGeom prst="rect">
            <a:avLst/>
          </a:prstGeom>
        </p:spPr>
      </p:pic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908720"/>
            <a:ext cx="8640959" cy="3323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983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09384"/>
            <a:ext cx="8640960" cy="59999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0" y="4797152"/>
            <a:ext cx="8640959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3789040"/>
            <a:ext cx="8640959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309384"/>
            <a:ext cx="8640959" cy="3479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4776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53002"/>
            <a:ext cx="8496944" cy="571230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986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782614"/>
          </a:xfrm>
          <a:prstGeom prst="rect">
            <a:avLst/>
          </a:prstGeom>
        </p:spPr>
      </p:pic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620688"/>
            <a:ext cx="8640959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3275596"/>
            <a:ext cx="8640959" cy="2127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2845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052736"/>
            <a:ext cx="8640958" cy="35490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1052736"/>
            <a:ext cx="8640959" cy="3549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2870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20290"/>
            <a:ext cx="7776864" cy="574501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859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7814"/>
            <a:ext cx="8352928" cy="60435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1" y="337814"/>
            <a:ext cx="8352928" cy="2083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1" y="2420888"/>
            <a:ext cx="8352928" cy="1742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19" y="4163306"/>
            <a:ext cx="8352929" cy="2218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68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151380"/>
            <a:ext cx="7200800" cy="659887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524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518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05064"/>
            <a:ext cx="7920880" cy="20299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1519" y="5013176"/>
            <a:ext cx="7920881" cy="1021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332656"/>
            <a:ext cx="8640962" cy="36332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1" y="332656"/>
            <a:ext cx="8640960" cy="2222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1" y="2555516"/>
            <a:ext cx="8640960" cy="1391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19" y="4005064"/>
            <a:ext cx="7920881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158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  <p:bldP spid="11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32656"/>
            <a:ext cx="7344816" cy="59484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99592" y="1364382"/>
            <a:ext cx="7344816" cy="4916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899592" y="332656"/>
            <a:ext cx="7344816" cy="1031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402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897" y="332656"/>
            <a:ext cx="7110206" cy="584052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21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507720"/>
            <a:ext cx="8640962" cy="52255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1" y="507720"/>
            <a:ext cx="8640960" cy="5225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1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731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348880"/>
            <a:ext cx="8640960" cy="29681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19315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1" y="404664"/>
            <a:ext cx="8640960" cy="1931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1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19" y="2336172"/>
            <a:ext cx="8640960" cy="2980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7128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700808"/>
            <a:ext cx="8640956" cy="23099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1" y="1700808"/>
            <a:ext cx="8640960" cy="2309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25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48680"/>
            <a:ext cx="8208912" cy="566034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90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64704"/>
            <a:ext cx="8640958" cy="42632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19" y="764704"/>
            <a:ext cx="8640960" cy="823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19" y="1588586"/>
            <a:ext cx="8640960" cy="1840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19" y="3429000"/>
            <a:ext cx="8640960" cy="159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4613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287" y="1700808"/>
            <a:ext cx="7434153" cy="511256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926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848" y="28765"/>
            <a:ext cx="2736304" cy="164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9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8" y="260648"/>
            <a:ext cx="8640962" cy="60893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19" y="260648"/>
            <a:ext cx="8640960" cy="1232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19" y="1493397"/>
            <a:ext cx="8640960" cy="4856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925156"/>
            <a:ext cx="1259632" cy="837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918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8" y="1196752"/>
            <a:ext cx="8640964" cy="28738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19" y="1196752"/>
            <a:ext cx="8640960" cy="2873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923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1052736"/>
            <a:ext cx="6192688" cy="5720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6596" y="44624"/>
            <a:ext cx="4990808" cy="98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0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064896" cy="37502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225226"/>
            <a:ext cx="8064896" cy="12920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9552" y="404664"/>
            <a:ext cx="8064896" cy="5112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51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93630"/>
            <a:ext cx="8640960" cy="5871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19" y="267686"/>
            <a:ext cx="8640960" cy="3593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19" y="3861048"/>
            <a:ext cx="8640960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513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86840"/>
            <a:ext cx="7920880" cy="595047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724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908720"/>
            <a:ext cx="8640962" cy="43432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19" y="908720"/>
            <a:ext cx="8640960" cy="2902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19" y="3811490"/>
            <a:ext cx="8640960" cy="1440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280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438772"/>
            <a:ext cx="8640962" cy="59804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19" y="438772"/>
            <a:ext cx="8640960" cy="1910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19" y="2348880"/>
            <a:ext cx="8640960" cy="4070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939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32656"/>
            <a:ext cx="7488832" cy="5922100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157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764704"/>
            <a:ext cx="8640962" cy="45299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19" y="734866"/>
            <a:ext cx="8640960" cy="2118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19" y="2852936"/>
            <a:ext cx="8640960" cy="24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474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980728"/>
            <a:ext cx="8640962" cy="39018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19" y="980728"/>
            <a:ext cx="864096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19" y="2852936"/>
            <a:ext cx="8640960" cy="202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061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412776"/>
            <a:ext cx="8640962" cy="30349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19" y="1412776"/>
            <a:ext cx="8640960" cy="3034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653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08720"/>
            <a:ext cx="8496944" cy="389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9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34284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19" y="980728"/>
            <a:ext cx="8640960" cy="352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988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966" y="404664"/>
            <a:ext cx="6980068" cy="585553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889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157738"/>
            <a:ext cx="8064896" cy="3503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692696"/>
            <a:ext cx="8064896" cy="14434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9552" y="1916832"/>
            <a:ext cx="8064896" cy="376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539552" y="692696"/>
            <a:ext cx="8064896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0440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9928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19" y="488022"/>
            <a:ext cx="8640960" cy="5053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161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1561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19" y="488022"/>
            <a:ext cx="8640960" cy="5172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140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299" y="5013176"/>
            <a:ext cx="6867092" cy="172106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298" y="44624"/>
            <a:ext cx="6867094" cy="501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4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620688"/>
            <a:ext cx="8640962" cy="44911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19" y="586372"/>
            <a:ext cx="8640960" cy="1906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51519" y="2492896"/>
            <a:ext cx="8640960" cy="2618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8394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8640960" cy="29708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19" y="1340768"/>
            <a:ext cx="8640960" cy="2970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836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" y="40466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Comic Sans MS" pitchFamily="66" charset="0"/>
              </a:rPr>
              <a:t>Old Spec Second Order Differentials</a:t>
            </a:r>
            <a:endParaRPr lang="en-GB" sz="4000" dirty="0">
              <a:latin typeface="Comic Sans MS" pitchFamily="66" charset="0"/>
            </a:endParaRPr>
          </a:p>
        </p:txBody>
      </p:sp>
      <p:sp>
        <p:nvSpPr>
          <p:cNvPr id="25" name="Rectangle 24">
            <a:hlinkClick r:id="rId2" action="ppaction://hlinksldjump"/>
          </p:cNvPr>
          <p:cNvSpPr/>
          <p:nvPr/>
        </p:nvSpPr>
        <p:spPr>
          <a:xfrm>
            <a:off x="251520" y="1628800"/>
            <a:ext cx="115198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2002</a:t>
            </a:r>
            <a:endParaRPr lang="en-GB" b="1" dirty="0"/>
          </a:p>
        </p:txBody>
      </p:sp>
      <p:sp>
        <p:nvSpPr>
          <p:cNvPr id="8" name="Rectangle 7">
            <a:hlinkClick r:id="rId3" action="ppaction://hlinksldjump"/>
          </p:cNvPr>
          <p:cNvSpPr/>
          <p:nvPr/>
        </p:nvSpPr>
        <p:spPr>
          <a:xfrm>
            <a:off x="35496" y="44624"/>
            <a:ext cx="1944216" cy="349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1063639"/>
            <a:ext cx="2376120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P4/ Old </a:t>
            </a:r>
            <a:r>
              <a:rPr lang="en-GB" b="1" dirty="0" smtClean="0"/>
              <a:t>FP1</a:t>
            </a:r>
            <a:endParaRPr lang="en-GB" b="1" dirty="0"/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251520" y="2204864"/>
            <a:ext cx="115198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2002</a:t>
            </a:r>
            <a:endParaRPr lang="en-GB" b="1" dirty="0"/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251520" y="2780928"/>
            <a:ext cx="115198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2003</a:t>
            </a:r>
            <a:endParaRPr lang="en-GB" b="1" dirty="0"/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251520" y="3356992"/>
            <a:ext cx="115198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2003</a:t>
            </a:r>
            <a:endParaRPr lang="en-GB" b="1" dirty="0"/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51520" y="3933056"/>
            <a:ext cx="115198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2003</a:t>
            </a:r>
            <a:endParaRPr lang="en-GB" b="1" dirty="0"/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251520" y="4509120"/>
            <a:ext cx="115198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2004</a:t>
            </a:r>
            <a:endParaRPr lang="en-GB" b="1" dirty="0"/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251520" y="5085184"/>
            <a:ext cx="115198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2004</a:t>
            </a:r>
            <a:endParaRPr lang="en-GB" b="1" dirty="0"/>
          </a:p>
        </p:txBody>
      </p:sp>
      <p:sp>
        <p:nvSpPr>
          <p:cNvPr id="16" name="Rectangle 15">
            <a:hlinkClick r:id="rId9" action="ppaction://hlinksldjump"/>
          </p:cNvPr>
          <p:cNvSpPr/>
          <p:nvPr/>
        </p:nvSpPr>
        <p:spPr>
          <a:xfrm>
            <a:off x="251520" y="5661248"/>
            <a:ext cx="1151984" cy="50405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2005</a:t>
            </a:r>
            <a:endParaRPr lang="en-GB" b="1" dirty="0"/>
          </a:p>
        </p:txBody>
      </p:sp>
      <p:sp>
        <p:nvSpPr>
          <p:cNvPr id="17" name="Rectangle 16">
            <a:hlinkClick r:id="rId10" action="ppaction://hlinksldjump"/>
          </p:cNvPr>
          <p:cNvSpPr/>
          <p:nvPr/>
        </p:nvSpPr>
        <p:spPr>
          <a:xfrm>
            <a:off x="251520" y="6237312"/>
            <a:ext cx="115198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2005</a:t>
            </a:r>
            <a:endParaRPr lang="en-GB" b="1" dirty="0"/>
          </a:p>
        </p:txBody>
      </p:sp>
      <p:sp>
        <p:nvSpPr>
          <p:cNvPr id="18" name="Rectangle 17">
            <a:hlinkClick r:id="rId11" action="ppaction://hlinksldjump"/>
          </p:cNvPr>
          <p:cNvSpPr/>
          <p:nvPr/>
        </p:nvSpPr>
        <p:spPr>
          <a:xfrm>
            <a:off x="1475656" y="1628800"/>
            <a:ext cx="115198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1475656" y="2204864"/>
            <a:ext cx="115198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23" name="Rectangle 22">
            <a:hlinkClick r:id="rId13" action="ppaction://hlinksldjump"/>
          </p:cNvPr>
          <p:cNvSpPr/>
          <p:nvPr/>
        </p:nvSpPr>
        <p:spPr>
          <a:xfrm>
            <a:off x="1475656" y="2780928"/>
            <a:ext cx="1151984" cy="50405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1475656" y="3356992"/>
            <a:ext cx="115198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</a:t>
            </a:r>
            <a:endParaRPr lang="en-GB" b="1" dirty="0"/>
          </a:p>
        </p:txBody>
      </p:sp>
      <p:sp>
        <p:nvSpPr>
          <p:cNvPr id="22" name="Rectangle 21">
            <a:hlinkClick r:id="rId15" action="ppaction://hlinksldjump"/>
          </p:cNvPr>
          <p:cNvSpPr/>
          <p:nvPr/>
        </p:nvSpPr>
        <p:spPr>
          <a:xfrm>
            <a:off x="1475656" y="3933056"/>
            <a:ext cx="115198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26" name="Rectangle 25">
            <a:hlinkClick r:id="rId16" action="ppaction://hlinksldjump"/>
          </p:cNvPr>
          <p:cNvSpPr/>
          <p:nvPr/>
        </p:nvSpPr>
        <p:spPr>
          <a:xfrm>
            <a:off x="1475656" y="4509120"/>
            <a:ext cx="115198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27" name="Rectangle 26">
            <a:hlinkClick r:id="rId17" action="ppaction://hlinksldjump"/>
          </p:cNvPr>
          <p:cNvSpPr/>
          <p:nvPr/>
        </p:nvSpPr>
        <p:spPr>
          <a:xfrm>
            <a:off x="1475656" y="5085184"/>
            <a:ext cx="115198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28" name="Rectangle 27">
            <a:hlinkClick r:id="rId18" action="ppaction://hlinksldjump"/>
          </p:cNvPr>
          <p:cNvSpPr/>
          <p:nvPr/>
        </p:nvSpPr>
        <p:spPr>
          <a:xfrm>
            <a:off x="1475656" y="5661248"/>
            <a:ext cx="115198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29" name="Rectangle 28">
            <a:hlinkClick r:id="rId19" action="ppaction://hlinksldjump"/>
          </p:cNvPr>
          <p:cNvSpPr/>
          <p:nvPr/>
        </p:nvSpPr>
        <p:spPr>
          <a:xfrm>
            <a:off x="1475656" y="6237312"/>
            <a:ext cx="115198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30" name="Rectangle 29"/>
          <p:cNvSpPr/>
          <p:nvPr/>
        </p:nvSpPr>
        <p:spPr>
          <a:xfrm>
            <a:off x="2771800" y="1052736"/>
            <a:ext cx="2376120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FP2</a:t>
            </a:r>
            <a:endParaRPr lang="en-GB" b="1" dirty="0"/>
          </a:p>
        </p:txBody>
      </p:sp>
      <p:sp>
        <p:nvSpPr>
          <p:cNvPr id="33" name="Rectangle 32">
            <a:hlinkClick r:id="rId20" action="ppaction://hlinksldjump"/>
          </p:cNvPr>
          <p:cNvSpPr/>
          <p:nvPr/>
        </p:nvSpPr>
        <p:spPr>
          <a:xfrm>
            <a:off x="2771800" y="1628800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</a:t>
            </a:r>
            <a:endParaRPr lang="en-GB" b="1" dirty="0"/>
          </a:p>
        </p:txBody>
      </p:sp>
      <p:sp>
        <p:nvSpPr>
          <p:cNvPr id="34" name="Rectangle 33">
            <a:hlinkClick r:id="rId21" action="ppaction://hlinksldjump"/>
          </p:cNvPr>
          <p:cNvSpPr/>
          <p:nvPr/>
        </p:nvSpPr>
        <p:spPr>
          <a:xfrm>
            <a:off x="2771800" y="2204864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  <p:sp>
        <p:nvSpPr>
          <p:cNvPr id="35" name="Rectangle 34">
            <a:hlinkClick r:id="rId22" action="ppaction://hlinksldjump"/>
          </p:cNvPr>
          <p:cNvSpPr/>
          <p:nvPr/>
        </p:nvSpPr>
        <p:spPr>
          <a:xfrm>
            <a:off x="2771800" y="2780928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  <a:endParaRPr lang="en-GB" b="1" dirty="0"/>
          </a:p>
        </p:txBody>
      </p:sp>
      <p:sp>
        <p:nvSpPr>
          <p:cNvPr id="36" name="Rectangle 35">
            <a:hlinkClick r:id="rId23" action="ppaction://hlinksldjump"/>
          </p:cNvPr>
          <p:cNvSpPr/>
          <p:nvPr/>
        </p:nvSpPr>
        <p:spPr>
          <a:xfrm>
            <a:off x="2771800" y="3356992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</a:t>
            </a:r>
            <a:endParaRPr lang="en-GB" b="1" dirty="0"/>
          </a:p>
        </p:txBody>
      </p:sp>
      <p:sp>
        <p:nvSpPr>
          <p:cNvPr id="37" name="Rectangle 36">
            <a:hlinkClick r:id="rId24" action="ppaction://hlinksldjump"/>
          </p:cNvPr>
          <p:cNvSpPr/>
          <p:nvPr/>
        </p:nvSpPr>
        <p:spPr>
          <a:xfrm>
            <a:off x="2771800" y="3933056"/>
            <a:ext cx="1151984" cy="50405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  <a:endParaRPr lang="en-GB" b="1" dirty="0"/>
          </a:p>
        </p:txBody>
      </p:sp>
      <p:sp>
        <p:nvSpPr>
          <p:cNvPr id="38" name="Rectangle 37"/>
          <p:cNvSpPr/>
          <p:nvPr/>
        </p:nvSpPr>
        <p:spPr>
          <a:xfrm>
            <a:off x="2915817" y="6237311"/>
            <a:ext cx="3600256" cy="55617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reduce </a:t>
            </a:r>
            <a:r>
              <a:rPr lang="en-GB" b="1" dirty="0"/>
              <a:t>with substitution part (ignore as not in this spec yet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9" name="Rectangle 38">
            <a:hlinkClick r:id="rId25" action="ppaction://hlinksldjump"/>
          </p:cNvPr>
          <p:cNvSpPr/>
          <p:nvPr/>
        </p:nvSpPr>
        <p:spPr>
          <a:xfrm>
            <a:off x="2771800" y="4509120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R</a:t>
            </a:r>
            <a:endParaRPr lang="en-GB" b="1" dirty="0"/>
          </a:p>
        </p:txBody>
      </p:sp>
      <p:sp>
        <p:nvSpPr>
          <p:cNvPr id="40" name="Rectangle 39">
            <a:hlinkClick r:id="rId26" action="ppaction://hlinksldjump"/>
          </p:cNvPr>
          <p:cNvSpPr/>
          <p:nvPr/>
        </p:nvSpPr>
        <p:spPr>
          <a:xfrm>
            <a:off x="2771800" y="5085184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W</a:t>
            </a:r>
            <a:endParaRPr lang="en-GB" b="1" dirty="0"/>
          </a:p>
        </p:txBody>
      </p:sp>
      <p:sp>
        <p:nvSpPr>
          <p:cNvPr id="41" name="Rectangle 40">
            <a:hlinkClick r:id="rId27" action="ppaction://hlinksldjump"/>
          </p:cNvPr>
          <p:cNvSpPr/>
          <p:nvPr/>
        </p:nvSpPr>
        <p:spPr>
          <a:xfrm>
            <a:off x="2771800" y="5661248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  <p:sp>
        <p:nvSpPr>
          <p:cNvPr id="42" name="Rectangle 41">
            <a:hlinkClick r:id="rId28" action="ppaction://hlinksldjump"/>
          </p:cNvPr>
          <p:cNvSpPr/>
          <p:nvPr/>
        </p:nvSpPr>
        <p:spPr>
          <a:xfrm>
            <a:off x="3996080" y="1628800"/>
            <a:ext cx="1151984" cy="50405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R</a:t>
            </a:r>
            <a:endParaRPr lang="en-GB" b="1" dirty="0"/>
          </a:p>
        </p:txBody>
      </p:sp>
      <p:sp>
        <p:nvSpPr>
          <p:cNvPr id="43" name="Rectangle 42">
            <a:hlinkClick r:id="rId29" action="ppaction://hlinksldjump"/>
          </p:cNvPr>
          <p:cNvSpPr/>
          <p:nvPr/>
        </p:nvSpPr>
        <p:spPr>
          <a:xfrm>
            <a:off x="3995936" y="2204864"/>
            <a:ext cx="1151984" cy="50405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44" name="Rectangle 43">
            <a:hlinkClick r:id="rId30" action="ppaction://hlinksldjump"/>
          </p:cNvPr>
          <p:cNvSpPr/>
          <p:nvPr/>
        </p:nvSpPr>
        <p:spPr>
          <a:xfrm>
            <a:off x="3995936" y="2780928"/>
            <a:ext cx="1151984" cy="50405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b="1" dirty="0"/>
          </a:p>
        </p:txBody>
      </p:sp>
      <p:sp>
        <p:nvSpPr>
          <p:cNvPr id="45" name="Rectangle 44">
            <a:hlinkClick r:id="rId31" action="ppaction://hlinksldjump"/>
          </p:cNvPr>
          <p:cNvSpPr/>
          <p:nvPr/>
        </p:nvSpPr>
        <p:spPr>
          <a:xfrm>
            <a:off x="3995936" y="3356992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</a:t>
            </a:r>
            <a:endParaRPr lang="en-GB" b="1" dirty="0"/>
          </a:p>
        </p:txBody>
      </p:sp>
      <p:sp>
        <p:nvSpPr>
          <p:cNvPr id="46" name="Rectangle 45">
            <a:hlinkClick r:id="rId32" action="ppaction://hlinksldjump"/>
          </p:cNvPr>
          <p:cNvSpPr/>
          <p:nvPr/>
        </p:nvSpPr>
        <p:spPr>
          <a:xfrm>
            <a:off x="3995936" y="3933056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  <a:endParaRPr lang="en-GB" b="1" dirty="0"/>
          </a:p>
        </p:txBody>
      </p:sp>
      <p:sp>
        <p:nvSpPr>
          <p:cNvPr id="47" name="Rectangle 46">
            <a:hlinkClick r:id="rId33" action="ppaction://hlinksldjump"/>
          </p:cNvPr>
          <p:cNvSpPr/>
          <p:nvPr/>
        </p:nvSpPr>
        <p:spPr>
          <a:xfrm>
            <a:off x="3995936" y="4509120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2019</a:t>
            </a:r>
            <a:endParaRPr lang="en-GB" b="1" dirty="0"/>
          </a:p>
        </p:txBody>
      </p:sp>
      <p:sp>
        <p:nvSpPr>
          <p:cNvPr id="48" name="Rectangle 47"/>
          <p:cNvSpPr/>
          <p:nvPr/>
        </p:nvSpPr>
        <p:spPr>
          <a:xfrm>
            <a:off x="5364232" y="1052736"/>
            <a:ext cx="1151840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M4</a:t>
            </a:r>
            <a:endParaRPr lang="en-GB" b="1" dirty="0"/>
          </a:p>
        </p:txBody>
      </p:sp>
      <p:sp>
        <p:nvSpPr>
          <p:cNvPr id="49" name="Rectangle 48">
            <a:hlinkClick r:id="rId34" action="ppaction://hlinksldjump"/>
          </p:cNvPr>
          <p:cNvSpPr/>
          <p:nvPr/>
        </p:nvSpPr>
        <p:spPr>
          <a:xfrm>
            <a:off x="5364232" y="1628800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2002</a:t>
            </a:r>
            <a:endParaRPr lang="en-GB" b="1" dirty="0"/>
          </a:p>
        </p:txBody>
      </p:sp>
      <p:sp>
        <p:nvSpPr>
          <p:cNvPr id="50" name="Rectangle 49">
            <a:hlinkClick r:id="rId35" action="ppaction://hlinksldjump"/>
          </p:cNvPr>
          <p:cNvSpPr/>
          <p:nvPr/>
        </p:nvSpPr>
        <p:spPr>
          <a:xfrm>
            <a:off x="5364088" y="2204864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2002</a:t>
            </a:r>
            <a:endParaRPr lang="en-GB" b="1" dirty="0"/>
          </a:p>
        </p:txBody>
      </p:sp>
      <p:sp>
        <p:nvSpPr>
          <p:cNvPr id="51" name="Rectangle 50">
            <a:hlinkClick r:id="rId36" action="ppaction://hlinksldjump"/>
          </p:cNvPr>
          <p:cNvSpPr/>
          <p:nvPr/>
        </p:nvSpPr>
        <p:spPr>
          <a:xfrm>
            <a:off x="5364088" y="2780928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2003</a:t>
            </a:r>
            <a:endParaRPr lang="en-GB" b="1" dirty="0"/>
          </a:p>
        </p:txBody>
      </p:sp>
      <p:sp>
        <p:nvSpPr>
          <p:cNvPr id="52" name="Rectangle 51">
            <a:hlinkClick r:id="rId37" action="ppaction://hlinksldjump"/>
          </p:cNvPr>
          <p:cNvSpPr/>
          <p:nvPr/>
        </p:nvSpPr>
        <p:spPr>
          <a:xfrm>
            <a:off x="5364088" y="3356992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2003</a:t>
            </a:r>
            <a:endParaRPr lang="en-GB" b="1" dirty="0"/>
          </a:p>
        </p:txBody>
      </p:sp>
      <p:sp>
        <p:nvSpPr>
          <p:cNvPr id="53" name="Rectangle 52">
            <a:hlinkClick r:id="rId38" action="ppaction://hlinksldjump"/>
          </p:cNvPr>
          <p:cNvSpPr/>
          <p:nvPr/>
        </p:nvSpPr>
        <p:spPr>
          <a:xfrm>
            <a:off x="5364088" y="3933056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2004</a:t>
            </a:r>
            <a:endParaRPr lang="en-GB" b="1" dirty="0"/>
          </a:p>
        </p:txBody>
      </p:sp>
      <p:sp>
        <p:nvSpPr>
          <p:cNvPr id="54" name="Rectangle 53">
            <a:hlinkClick r:id="rId39" action="ppaction://hlinksldjump"/>
          </p:cNvPr>
          <p:cNvSpPr/>
          <p:nvPr/>
        </p:nvSpPr>
        <p:spPr>
          <a:xfrm>
            <a:off x="5364088" y="4509120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2004</a:t>
            </a:r>
            <a:endParaRPr lang="en-GB" b="1" dirty="0"/>
          </a:p>
        </p:txBody>
      </p:sp>
      <p:sp>
        <p:nvSpPr>
          <p:cNvPr id="55" name="Rectangle 54">
            <a:hlinkClick r:id="rId40" action="ppaction://hlinksldjump"/>
          </p:cNvPr>
          <p:cNvSpPr/>
          <p:nvPr/>
        </p:nvSpPr>
        <p:spPr>
          <a:xfrm>
            <a:off x="5364088" y="5085184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2005</a:t>
            </a:r>
            <a:endParaRPr lang="en-GB" b="1" dirty="0"/>
          </a:p>
        </p:txBody>
      </p:sp>
      <p:sp>
        <p:nvSpPr>
          <p:cNvPr id="56" name="Rectangle 55">
            <a:hlinkClick r:id="rId41" action="ppaction://hlinksldjump"/>
          </p:cNvPr>
          <p:cNvSpPr/>
          <p:nvPr/>
        </p:nvSpPr>
        <p:spPr>
          <a:xfrm>
            <a:off x="5364088" y="5661248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2005</a:t>
            </a:r>
            <a:endParaRPr lang="en-GB" b="1" dirty="0"/>
          </a:p>
        </p:txBody>
      </p:sp>
      <p:sp>
        <p:nvSpPr>
          <p:cNvPr id="57" name="Rectangle 56">
            <a:hlinkClick r:id="rId42" action="ppaction://hlinksldjump"/>
          </p:cNvPr>
          <p:cNvSpPr/>
          <p:nvPr/>
        </p:nvSpPr>
        <p:spPr>
          <a:xfrm>
            <a:off x="6588368" y="1052736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58" name="Rectangle 57">
            <a:hlinkClick r:id="rId43" action="ppaction://hlinksldjump"/>
          </p:cNvPr>
          <p:cNvSpPr/>
          <p:nvPr/>
        </p:nvSpPr>
        <p:spPr>
          <a:xfrm>
            <a:off x="6588224" y="1628800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59" name="Rectangle 58">
            <a:hlinkClick r:id="rId44" action="ppaction://hlinksldjump"/>
          </p:cNvPr>
          <p:cNvSpPr/>
          <p:nvPr/>
        </p:nvSpPr>
        <p:spPr>
          <a:xfrm>
            <a:off x="6588224" y="2204864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</a:t>
            </a:r>
            <a:endParaRPr lang="en-GB" b="1" dirty="0"/>
          </a:p>
        </p:txBody>
      </p:sp>
      <p:sp>
        <p:nvSpPr>
          <p:cNvPr id="60" name="Rectangle 59">
            <a:hlinkClick r:id="rId45" action="ppaction://hlinksldjump"/>
          </p:cNvPr>
          <p:cNvSpPr/>
          <p:nvPr/>
        </p:nvSpPr>
        <p:spPr>
          <a:xfrm>
            <a:off x="6588224" y="2780928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61" name="Rectangle 60">
            <a:hlinkClick r:id="rId46" action="ppaction://hlinksldjump"/>
          </p:cNvPr>
          <p:cNvSpPr/>
          <p:nvPr/>
        </p:nvSpPr>
        <p:spPr>
          <a:xfrm>
            <a:off x="6588224" y="3356992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(ii)</a:t>
            </a:r>
            <a:endParaRPr lang="en-GB" b="1" dirty="0"/>
          </a:p>
        </p:txBody>
      </p:sp>
      <p:sp>
        <p:nvSpPr>
          <p:cNvPr id="62" name="Rectangle 61">
            <a:hlinkClick r:id="rId47" action="ppaction://hlinksldjump"/>
          </p:cNvPr>
          <p:cNvSpPr/>
          <p:nvPr/>
        </p:nvSpPr>
        <p:spPr>
          <a:xfrm>
            <a:off x="6588224" y="3933056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63" name="Rectangle 62">
            <a:hlinkClick r:id="rId48" action="ppaction://hlinksldjump"/>
          </p:cNvPr>
          <p:cNvSpPr/>
          <p:nvPr/>
        </p:nvSpPr>
        <p:spPr>
          <a:xfrm>
            <a:off x="6588224" y="4509120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  <p:sp>
        <p:nvSpPr>
          <p:cNvPr id="64" name="Rectangle 63">
            <a:hlinkClick r:id="rId49" action="ppaction://hlinksldjump"/>
          </p:cNvPr>
          <p:cNvSpPr/>
          <p:nvPr/>
        </p:nvSpPr>
        <p:spPr>
          <a:xfrm>
            <a:off x="6588224" y="5085184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  <a:endParaRPr lang="en-GB" b="1" dirty="0"/>
          </a:p>
        </p:txBody>
      </p:sp>
      <p:sp>
        <p:nvSpPr>
          <p:cNvPr id="65" name="Rectangle 64">
            <a:hlinkClick r:id="rId50" action="ppaction://hlinksldjump"/>
          </p:cNvPr>
          <p:cNvSpPr/>
          <p:nvPr/>
        </p:nvSpPr>
        <p:spPr>
          <a:xfrm>
            <a:off x="6588224" y="5661248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  <a:endParaRPr lang="en-GB" b="1" dirty="0"/>
          </a:p>
        </p:txBody>
      </p:sp>
      <p:sp>
        <p:nvSpPr>
          <p:cNvPr id="66" name="Rectangle 65">
            <a:hlinkClick r:id="rId51" action="ppaction://hlinksldjump"/>
          </p:cNvPr>
          <p:cNvSpPr/>
          <p:nvPr/>
        </p:nvSpPr>
        <p:spPr>
          <a:xfrm>
            <a:off x="6588224" y="6237312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R</a:t>
            </a:r>
            <a:endParaRPr lang="en-GB" b="1" dirty="0"/>
          </a:p>
        </p:txBody>
      </p:sp>
      <p:sp>
        <p:nvSpPr>
          <p:cNvPr id="67" name="Rectangle 66">
            <a:hlinkClick r:id="rId52" action="ppaction://hlinksldjump"/>
          </p:cNvPr>
          <p:cNvSpPr/>
          <p:nvPr/>
        </p:nvSpPr>
        <p:spPr>
          <a:xfrm>
            <a:off x="7812360" y="1052736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  <p:sp>
        <p:nvSpPr>
          <p:cNvPr id="68" name="Rectangle 67">
            <a:hlinkClick r:id="rId53" action="ppaction://hlinksldjump"/>
          </p:cNvPr>
          <p:cNvSpPr/>
          <p:nvPr/>
        </p:nvSpPr>
        <p:spPr>
          <a:xfrm>
            <a:off x="7812360" y="1628800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R</a:t>
            </a:r>
            <a:endParaRPr lang="en-GB" b="1" dirty="0"/>
          </a:p>
        </p:txBody>
      </p:sp>
      <p:sp>
        <p:nvSpPr>
          <p:cNvPr id="69" name="Rectangle 68">
            <a:hlinkClick r:id="rId54" action="ppaction://hlinksldjump"/>
          </p:cNvPr>
          <p:cNvSpPr/>
          <p:nvPr/>
        </p:nvSpPr>
        <p:spPr>
          <a:xfrm>
            <a:off x="7812360" y="2204864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70" name="Rectangle 69">
            <a:hlinkClick r:id="rId55" action="ppaction://hlinksldjump"/>
          </p:cNvPr>
          <p:cNvSpPr/>
          <p:nvPr/>
        </p:nvSpPr>
        <p:spPr>
          <a:xfrm>
            <a:off x="7812360" y="2780928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71" name="Rectangle 70"/>
          <p:cNvSpPr/>
          <p:nvPr/>
        </p:nvSpPr>
        <p:spPr>
          <a:xfrm>
            <a:off x="3707904" y="44624"/>
            <a:ext cx="5400456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M4 modelling (all contain element not in Core Spec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72" name="Rectangle 71">
            <a:hlinkClick r:id="rId56" action="ppaction://hlinksldjump"/>
          </p:cNvPr>
          <p:cNvSpPr/>
          <p:nvPr/>
        </p:nvSpPr>
        <p:spPr>
          <a:xfrm>
            <a:off x="7812360" y="3356992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 (ii)</a:t>
            </a:r>
            <a:endParaRPr lang="en-GB" b="1" dirty="0"/>
          </a:p>
        </p:txBody>
      </p:sp>
      <p:sp>
        <p:nvSpPr>
          <p:cNvPr id="73" name="Rectangle 72">
            <a:hlinkClick r:id="rId57" action="ppaction://hlinksldjump"/>
          </p:cNvPr>
          <p:cNvSpPr/>
          <p:nvPr/>
        </p:nvSpPr>
        <p:spPr>
          <a:xfrm>
            <a:off x="7812360" y="3933056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</a:t>
            </a:r>
            <a:endParaRPr lang="en-GB" b="1" dirty="0"/>
          </a:p>
        </p:txBody>
      </p:sp>
      <p:sp>
        <p:nvSpPr>
          <p:cNvPr id="74" name="Rectangle 73">
            <a:hlinkClick r:id="rId58" action="ppaction://hlinksldjump"/>
          </p:cNvPr>
          <p:cNvSpPr/>
          <p:nvPr/>
        </p:nvSpPr>
        <p:spPr>
          <a:xfrm>
            <a:off x="7812360" y="4509120"/>
            <a:ext cx="1151984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2019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89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980728"/>
            <a:ext cx="8352926" cy="379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0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7862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332656"/>
            <a:ext cx="8496942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9" y="2780928"/>
            <a:ext cx="8496941" cy="3337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010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293750"/>
            <a:ext cx="8640960" cy="314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9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214881"/>
            <a:ext cx="8496940" cy="31986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1214881"/>
            <a:ext cx="8496942" cy="3222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5" y="5877272"/>
            <a:ext cx="1299393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008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8496944" cy="36083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1124744"/>
            <a:ext cx="8496942" cy="2555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30" y="3680684"/>
            <a:ext cx="8496941" cy="1076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234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908720"/>
            <a:ext cx="8640960" cy="427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1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980728"/>
            <a:ext cx="8496940" cy="38063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980728"/>
            <a:ext cx="8496942" cy="2304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5" y="5877272"/>
            <a:ext cx="1299393" cy="86409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23529" y="3284984"/>
            <a:ext cx="8496942" cy="1525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8447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907466"/>
            <a:ext cx="8496940" cy="41777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907466"/>
            <a:ext cx="8496942" cy="18014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30" y="2708920"/>
            <a:ext cx="8496941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182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0968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369332"/>
            <a:ext cx="8496942" cy="1067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9" y="1436390"/>
            <a:ext cx="8496941" cy="4137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1" y="5949280"/>
            <a:ext cx="1299393" cy="864096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409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93455"/>
            <a:ext cx="7632848" cy="5894090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920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51604"/>
            <a:ext cx="8496942" cy="38455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938036"/>
            <a:ext cx="8496942" cy="1410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5" y="5877272"/>
            <a:ext cx="1299393" cy="864096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9" y="2348881"/>
            <a:ext cx="849694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323529" y="3429000"/>
            <a:ext cx="8496942" cy="1368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3215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92696"/>
            <a:ext cx="8496942" cy="47332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30" y="692696"/>
            <a:ext cx="8496941" cy="4733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401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196752"/>
            <a:ext cx="8784974" cy="249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0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838"/>
            <a:ext cx="8064896" cy="53831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551" y="369332"/>
            <a:ext cx="8064897" cy="5418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5" y="5877272"/>
            <a:ext cx="1299393" cy="86409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334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916832"/>
            <a:ext cx="8496940" cy="18587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30" y="1916832"/>
            <a:ext cx="8496941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55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320623"/>
            <a:ext cx="8496944" cy="23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717032"/>
            <a:ext cx="7344816" cy="302433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99593" y="3717032"/>
            <a:ext cx="7344816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332656"/>
            <a:ext cx="8496942" cy="33432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332656"/>
            <a:ext cx="8496942" cy="3343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804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052736"/>
            <a:ext cx="8352928" cy="375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4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908720"/>
            <a:ext cx="8496940" cy="43658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908720"/>
            <a:ext cx="8496942" cy="4365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850682"/>
            <a:ext cx="1447660" cy="962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084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400280"/>
            <a:ext cx="8496940" cy="56930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369332"/>
            <a:ext cx="8496942" cy="2339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(iii)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9" y="2708920"/>
            <a:ext cx="8496941" cy="3384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1" y="5949280"/>
            <a:ext cx="1299393" cy="864096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299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80728"/>
            <a:ext cx="8496942" cy="37280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980728"/>
            <a:ext cx="8496942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9" y="3501008"/>
            <a:ext cx="8496942" cy="1207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4137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684030"/>
            <a:ext cx="8496944" cy="454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0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445970"/>
            <a:ext cx="8496940" cy="53592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3717032"/>
            <a:ext cx="849694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850682"/>
            <a:ext cx="1447660" cy="96269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445970"/>
            <a:ext cx="8496942" cy="3271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7963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124744"/>
            <a:ext cx="8496940" cy="358364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1124744"/>
            <a:ext cx="8496942" cy="3583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8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124744"/>
            <a:ext cx="8496944" cy="347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3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11163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3356992"/>
            <a:ext cx="8496942" cy="2231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3528" y="1268760"/>
            <a:ext cx="849694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441258"/>
            <a:ext cx="8496942" cy="827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419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08720"/>
            <a:ext cx="8496944" cy="35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8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96752"/>
            <a:ext cx="8496942" cy="367197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3528" y="2591284"/>
            <a:ext cx="8496942" cy="2277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1160840"/>
            <a:ext cx="8496942" cy="1430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9488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04664"/>
            <a:ext cx="7776864" cy="5743740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293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09336"/>
            <a:ext cx="8496944" cy="500789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3528" y="3573016"/>
            <a:ext cx="8496942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509336"/>
            <a:ext cx="8496942" cy="3063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588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722236"/>
            <a:ext cx="4464494" cy="1626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324284"/>
            <a:ext cx="7200800" cy="4129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1641" y="3501008"/>
            <a:ext cx="720080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(iii)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331640" y="4869160"/>
            <a:ext cx="7200800" cy="160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331639" y="1268760"/>
            <a:ext cx="7200801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331639" y="722236"/>
            <a:ext cx="4464496" cy="546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9211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4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419359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3528" y="4365104"/>
            <a:ext cx="8496942" cy="737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908720"/>
            <a:ext cx="8496942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750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556792"/>
            <a:ext cx="7776864" cy="254607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683568" y="2419872"/>
            <a:ext cx="7776864" cy="1682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683568" y="1556792"/>
            <a:ext cx="7776864" cy="863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61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628800"/>
            <a:ext cx="8640958" cy="20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41946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8" y="3717032"/>
            <a:ext cx="8496942" cy="2107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351518"/>
            <a:ext cx="8496942" cy="845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77272"/>
            <a:ext cx="1331640" cy="8855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323527" y="1196752"/>
            <a:ext cx="8496943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0837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980728"/>
            <a:ext cx="7776862" cy="347859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683568" y="980728"/>
            <a:ext cx="7776864" cy="3478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77272"/>
            <a:ext cx="1331640" cy="8855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438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412776"/>
            <a:ext cx="8496942" cy="236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5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620688"/>
            <a:ext cx="8496946" cy="433232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620688"/>
            <a:ext cx="8496942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77272"/>
            <a:ext cx="1331640" cy="88554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3527" y="2996952"/>
            <a:ext cx="8496943" cy="1956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668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5" y="1052736"/>
            <a:ext cx="7120370" cy="330455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011814" y="1052736"/>
            <a:ext cx="7120371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011814" y="3933056"/>
            <a:ext cx="7120371" cy="424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770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196752"/>
            <a:ext cx="8496942" cy="260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5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4446206"/>
            <a:ext cx="6867094" cy="15750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76672"/>
            <a:ext cx="8496944" cy="381368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476672"/>
            <a:ext cx="8496942" cy="3159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23527" y="3635922"/>
            <a:ext cx="8496943" cy="654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138452" y="4397692"/>
            <a:ext cx="6867095" cy="608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1138452" y="5005802"/>
            <a:ext cx="6867095" cy="106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0238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4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110" y="454281"/>
            <a:ext cx="6761780" cy="594943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353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908720"/>
            <a:ext cx="8352928" cy="332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6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268760"/>
            <a:ext cx="8496946" cy="356690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1268760"/>
            <a:ext cx="849694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23527" y="3501008"/>
            <a:ext cx="8496943" cy="1334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1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55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0"/>
            <a:ext cx="8496944" cy="342891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1268760"/>
            <a:ext cx="8496942" cy="3428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1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270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7" y="1124744"/>
            <a:ext cx="6192686" cy="311093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475656" y="2420888"/>
            <a:ext cx="6192687" cy="1814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475656" y="1484784"/>
            <a:ext cx="6192687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475656" y="1124744"/>
            <a:ext cx="6192687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126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412776"/>
            <a:ext cx="8640960" cy="169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4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28" y="476672"/>
            <a:ext cx="8504544" cy="55244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9728" y="3717032"/>
            <a:ext cx="8504544" cy="228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19728" y="476672"/>
            <a:ext cx="8504544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933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2132856"/>
            <a:ext cx="8496942" cy="131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2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29" y="1124744"/>
            <a:ext cx="8504542" cy="374138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19728" y="1124744"/>
            <a:ext cx="8504544" cy="3741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920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692696"/>
            <a:ext cx="8640958" cy="426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907" y="95188"/>
            <a:ext cx="6460186" cy="666762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872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331640" y="95188"/>
            <a:ext cx="6470453" cy="6667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48691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649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736062"/>
            <a:ext cx="8496940" cy="45651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736062"/>
            <a:ext cx="8496942" cy="2188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9" y="2924944"/>
            <a:ext cx="8496941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1" y="5949280"/>
            <a:ext cx="1299393" cy="864096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627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107259"/>
            <a:ext cx="6867094" cy="66434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38453" y="107259"/>
            <a:ext cx="6867094" cy="6643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520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44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76672"/>
            <a:ext cx="8352926" cy="552665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327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00808"/>
            <a:ext cx="8352928" cy="255314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95536" y="1700808"/>
            <a:ext cx="8352928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95536" y="3140968"/>
            <a:ext cx="8352928" cy="1112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526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44" y="476672"/>
            <a:ext cx="8710312" cy="55244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6844" y="2924944"/>
            <a:ext cx="8710312" cy="307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16844" y="476672"/>
            <a:ext cx="8710312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1357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76714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34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402242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665" y="1916832"/>
            <a:ext cx="216024" cy="504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3613" y="1914947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x’</a:t>
            </a:r>
            <a:endParaRPr lang="en-GB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4377" y="2175247"/>
            <a:ext cx="362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x’’</a:t>
            </a:r>
            <a:endParaRPr lang="en-GB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20" y="836712"/>
            <a:ext cx="8640960" cy="4022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4574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45" y="764704"/>
            <a:ext cx="8710310" cy="43337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6844" y="764704"/>
            <a:ext cx="8710312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16844" y="3212976"/>
            <a:ext cx="8710312" cy="1885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8575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700808"/>
            <a:ext cx="8496944" cy="112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8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39289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576064"/>
            <a:ext cx="8640960" cy="4509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0591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604" y="1759594"/>
            <a:ext cx="6420792" cy="333881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361604" y="1759594"/>
            <a:ext cx="6420792" cy="3338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2754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064896" cy="58505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551" y="4581128"/>
            <a:ext cx="8064897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(ii)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539552" y="5013176"/>
            <a:ext cx="8064896" cy="1265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(iii)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1" y="5805264"/>
            <a:ext cx="1407676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539551" y="2564904"/>
            <a:ext cx="8064897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539551" y="369332"/>
            <a:ext cx="8064897" cy="2195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5272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4" grpId="0" animBg="1"/>
      <p:bldP spid="1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764704"/>
            <a:ext cx="8640958" cy="429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7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8640960" cy="436283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260648"/>
            <a:ext cx="8640960" cy="4362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4703888"/>
            <a:ext cx="8640958" cy="6693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520" y="4703888"/>
            <a:ext cx="8640959" cy="669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6969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31286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665" y="1916832"/>
            <a:ext cx="216024" cy="504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3613" y="1914947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x’</a:t>
            </a:r>
            <a:endParaRPr lang="en-GB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4377" y="2175247"/>
            <a:ext cx="362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x’’</a:t>
            </a:r>
            <a:endParaRPr lang="en-GB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20" y="369332"/>
            <a:ext cx="8640960" cy="53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127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32656"/>
            <a:ext cx="7776864" cy="548460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683568" y="332656"/>
            <a:ext cx="7776864" cy="5484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2340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31739"/>
            <a:ext cx="8496944" cy="483734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631739"/>
            <a:ext cx="8496944" cy="4837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6599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86488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548680"/>
            <a:ext cx="8640960" cy="4864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0267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1" y="4506074"/>
            <a:ext cx="7200798" cy="16592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15114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1933422"/>
            <a:ext cx="8496942" cy="2430990"/>
          </a:xfrm>
          <a:prstGeom prst="rect">
            <a:avLst/>
          </a:prstGeom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7" y="404664"/>
            <a:ext cx="8496943" cy="3959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971602" y="4506074"/>
            <a:ext cx="7200798" cy="1659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029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692696"/>
            <a:ext cx="8640958" cy="420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5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416799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836712"/>
            <a:ext cx="8640960" cy="4167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6573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4784"/>
            <a:ext cx="8640960" cy="255666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1484784"/>
            <a:ext cx="8640960" cy="256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6835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9" y="764704"/>
            <a:ext cx="6748462" cy="41773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7768" y="764704"/>
            <a:ext cx="6748463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197768" y="1988840"/>
            <a:ext cx="6748463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1197768" y="3645024"/>
            <a:ext cx="6748463" cy="1297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05264"/>
            <a:ext cx="1407676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754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8640960" cy="386539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51520" y="1052736"/>
            <a:ext cx="8640959" cy="3865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8334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78516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564928"/>
            <a:ext cx="8640960" cy="4768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8126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80" y="260648"/>
            <a:ext cx="8173692" cy="5864532"/>
          </a:xfrm>
          <a:prstGeom prst="rect">
            <a:avLst/>
          </a:prstGeom>
        </p:spPr>
      </p:pic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646780" y="260648"/>
            <a:ext cx="8173692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646781" y="2636912"/>
            <a:ext cx="8173692" cy="3488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166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052736"/>
            <a:ext cx="8640958" cy="377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4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356558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836712"/>
            <a:ext cx="8640960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2564904"/>
            <a:ext cx="8640960" cy="1837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0251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412776"/>
            <a:ext cx="8496942" cy="221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419882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836712"/>
            <a:ext cx="8640960" cy="4198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919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12776"/>
            <a:ext cx="8640958" cy="280025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1412776"/>
            <a:ext cx="8640960" cy="2800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522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66901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620688"/>
            <a:ext cx="8640960" cy="4669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331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692696"/>
            <a:ext cx="8496942" cy="439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9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7607</TotalTime>
  <Words>966</Words>
  <Application>Microsoft Office PowerPoint</Application>
  <PresentationFormat>On-screen Show (4:3)</PresentationFormat>
  <Paragraphs>508</Paragraphs>
  <Slides>204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204</vt:i4>
      </vt:variant>
    </vt:vector>
  </HeadingPairs>
  <TitlesOfParts>
    <vt:vector size="210" baseType="lpstr">
      <vt:lpstr>Arial</vt:lpstr>
      <vt:lpstr>Calibri</vt:lpstr>
      <vt:lpstr>Calibri Light</vt:lpstr>
      <vt:lpstr>Comic Sans MS</vt:lpstr>
      <vt:lpstr>Times New Roman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1411</cp:revision>
  <dcterms:created xsi:type="dcterms:W3CDTF">2014-02-21T20:01:10Z</dcterms:created>
  <dcterms:modified xsi:type="dcterms:W3CDTF">2020-10-30T21:34:49Z</dcterms:modified>
</cp:coreProperties>
</file>