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8" autoAdjust="0"/>
    <p:restoredTop sz="96433" autoAdjust="0"/>
  </p:normalViewPr>
  <p:slideViewPr>
    <p:cSldViewPr>
      <p:cViewPr>
        <p:scale>
          <a:sx n="100" d="100"/>
          <a:sy n="100" d="100"/>
        </p:scale>
        <p:origin x="2118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3.xml"/><Relationship Id="rId18" Type="http://schemas.openxmlformats.org/officeDocument/2006/relationships/slide" Target="slide33.xml"/><Relationship Id="rId3" Type="http://schemas.openxmlformats.org/officeDocument/2006/relationships/slide" Target="slide2.xml"/><Relationship Id="rId21" Type="http://schemas.openxmlformats.org/officeDocument/2006/relationships/slide" Target="slide39.xml"/><Relationship Id="rId7" Type="http://schemas.openxmlformats.org/officeDocument/2006/relationships/slide" Target="slide9.xml"/><Relationship Id="rId12" Type="http://schemas.openxmlformats.org/officeDocument/2006/relationships/slide" Target="slide21.xml"/><Relationship Id="rId17" Type="http://schemas.openxmlformats.org/officeDocument/2006/relationships/slide" Target="slide31.xml"/><Relationship Id="rId25" Type="http://schemas.openxmlformats.org/officeDocument/2006/relationships/slide" Target="slide1.xml"/><Relationship Id="rId2" Type="http://schemas.openxmlformats.org/officeDocument/2006/relationships/slide" Target="slide19.xml"/><Relationship Id="rId16" Type="http://schemas.openxmlformats.org/officeDocument/2006/relationships/slide" Target="slide29.xml"/><Relationship Id="rId20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7.xml"/><Relationship Id="rId24" Type="http://schemas.openxmlformats.org/officeDocument/2006/relationships/slide" Target="slide45.xml"/><Relationship Id="rId5" Type="http://schemas.openxmlformats.org/officeDocument/2006/relationships/slide" Target="slide5.xml"/><Relationship Id="rId15" Type="http://schemas.openxmlformats.org/officeDocument/2006/relationships/slide" Target="slide27.xml"/><Relationship Id="rId23" Type="http://schemas.openxmlformats.org/officeDocument/2006/relationships/slide" Target="slide43.xml"/><Relationship Id="rId10" Type="http://schemas.openxmlformats.org/officeDocument/2006/relationships/slide" Target="slide15.xml"/><Relationship Id="rId19" Type="http://schemas.openxmlformats.org/officeDocument/2006/relationships/slide" Target="slide35.xml"/><Relationship Id="rId4" Type="http://schemas.openxmlformats.org/officeDocument/2006/relationships/slide" Target="slide3.xml"/><Relationship Id="rId9" Type="http://schemas.openxmlformats.org/officeDocument/2006/relationships/slide" Target="slide13.xml"/><Relationship Id="rId14" Type="http://schemas.openxmlformats.org/officeDocument/2006/relationships/slide" Target="slide25.xml"/><Relationship Id="rId22" Type="http://schemas.openxmlformats.org/officeDocument/2006/relationships/slide" Target="slide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slide" Target="slide35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Rounding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23928" y="1792049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No Q’s to date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Old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1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1700808"/>
            <a:ext cx="8640954" cy="26952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2" y="1700808"/>
            <a:ext cx="8640958" cy="278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2" y="1979266"/>
            <a:ext cx="8640956" cy="729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6" idx="3"/>
            <a:endCxn id="25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51522" y="2708920"/>
            <a:ext cx="8640955" cy="1687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72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68" y="4513452"/>
            <a:ext cx="8466064" cy="1723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68" y="449074"/>
            <a:ext cx="8466064" cy="420406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33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468128"/>
            <a:ext cx="8640956" cy="45681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2" y="2468128"/>
            <a:ext cx="8640958" cy="456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3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52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48880"/>
            <a:ext cx="8640960" cy="38884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92312"/>
            <a:ext cx="8640960" cy="200058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81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2132856"/>
            <a:ext cx="8640954" cy="7608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2" y="2132856"/>
            <a:ext cx="8640958" cy="760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6" idx="3"/>
            <a:endCxn id="19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05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802388"/>
            <a:ext cx="7344816" cy="301098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437248"/>
            <a:ext cx="7344816" cy="3927856"/>
          </a:xfrm>
          <a:prstGeom prst="rect">
            <a:avLst/>
          </a:prstGeom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3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4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76874"/>
            <a:ext cx="8640958" cy="137692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1521" y="2276872"/>
            <a:ext cx="8640958" cy="832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21" y="3109350"/>
            <a:ext cx="8640958" cy="544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5" idx="3"/>
            <a:endCxn id="24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02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48880"/>
            <a:ext cx="8640960" cy="38981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219940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74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988840"/>
            <a:ext cx="8640956" cy="101734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2" y="1988840"/>
            <a:ext cx="8640958" cy="1073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8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24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50" y="1052738"/>
            <a:ext cx="8434810" cy="460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542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Rounding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3852176" y="155679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2627912" y="155679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2627912" y="21328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2627912" y="2708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2627912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8" action="ppaction://hlinksldjump"/>
          </p:cNvPr>
          <p:cNvSpPr/>
          <p:nvPr/>
        </p:nvSpPr>
        <p:spPr>
          <a:xfrm>
            <a:off x="2627912" y="3861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9" action="ppaction://hlinksldjump"/>
          </p:cNvPr>
          <p:cNvSpPr/>
          <p:nvPr/>
        </p:nvSpPr>
        <p:spPr>
          <a:xfrm>
            <a:off x="2627912" y="44371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10" action="ppaction://hlinksldjump"/>
          </p:cNvPr>
          <p:cNvSpPr/>
          <p:nvPr/>
        </p:nvSpPr>
        <p:spPr>
          <a:xfrm>
            <a:off x="2627912" y="50132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11" action="ppaction://hlinksldjump"/>
          </p:cNvPr>
          <p:cNvSpPr/>
          <p:nvPr/>
        </p:nvSpPr>
        <p:spPr>
          <a:xfrm>
            <a:off x="2627912" y="558929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12" action="ppaction://hlinksldjump"/>
          </p:cNvPr>
          <p:cNvSpPr/>
          <p:nvPr/>
        </p:nvSpPr>
        <p:spPr>
          <a:xfrm>
            <a:off x="3852048" y="21328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13" action="ppaction://hlinksldjump"/>
          </p:cNvPr>
          <p:cNvSpPr/>
          <p:nvPr/>
        </p:nvSpPr>
        <p:spPr>
          <a:xfrm>
            <a:off x="3852048" y="2708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4" action="ppaction://hlinksldjump"/>
          </p:cNvPr>
          <p:cNvSpPr/>
          <p:nvPr/>
        </p:nvSpPr>
        <p:spPr>
          <a:xfrm>
            <a:off x="3852048" y="3284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5" action="ppaction://hlinksldjump"/>
          </p:cNvPr>
          <p:cNvSpPr/>
          <p:nvPr/>
        </p:nvSpPr>
        <p:spPr>
          <a:xfrm>
            <a:off x="3852048" y="3861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6" action="ppaction://hlinksldjump"/>
          </p:cNvPr>
          <p:cNvSpPr/>
          <p:nvPr/>
        </p:nvSpPr>
        <p:spPr>
          <a:xfrm>
            <a:off x="3852048" y="44371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7" action="ppaction://hlinksldjump"/>
          </p:cNvPr>
          <p:cNvSpPr/>
          <p:nvPr/>
        </p:nvSpPr>
        <p:spPr>
          <a:xfrm>
            <a:off x="3852048" y="50131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8" action="ppaction://hlinksldjump"/>
          </p:cNvPr>
          <p:cNvSpPr/>
          <p:nvPr/>
        </p:nvSpPr>
        <p:spPr>
          <a:xfrm>
            <a:off x="3852048" y="55892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9" action="ppaction://hlinksldjump"/>
          </p:cNvPr>
          <p:cNvSpPr/>
          <p:nvPr/>
        </p:nvSpPr>
        <p:spPr>
          <a:xfrm>
            <a:off x="5076184" y="155679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20" action="ppaction://hlinksldjump"/>
          </p:cNvPr>
          <p:cNvSpPr/>
          <p:nvPr/>
        </p:nvSpPr>
        <p:spPr>
          <a:xfrm>
            <a:off x="5076184" y="21329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21" action="ppaction://hlinksldjump"/>
          </p:cNvPr>
          <p:cNvSpPr/>
          <p:nvPr/>
        </p:nvSpPr>
        <p:spPr>
          <a:xfrm>
            <a:off x="5076184" y="2708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22" action="ppaction://hlinksldjump"/>
          </p:cNvPr>
          <p:cNvSpPr/>
          <p:nvPr/>
        </p:nvSpPr>
        <p:spPr>
          <a:xfrm>
            <a:off x="5076184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23" action="ppaction://hlinksldjump"/>
          </p:cNvPr>
          <p:cNvSpPr/>
          <p:nvPr/>
        </p:nvSpPr>
        <p:spPr>
          <a:xfrm>
            <a:off x="5076184" y="3861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24" action="ppaction://hlinksldjump"/>
          </p:cNvPr>
          <p:cNvSpPr/>
          <p:nvPr/>
        </p:nvSpPr>
        <p:spPr>
          <a:xfrm>
            <a:off x="5076184" y="44371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25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New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5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776864" cy="20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83568" y="1700808"/>
            <a:ext cx="7776864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3568" y="3356992"/>
            <a:ext cx="7776864" cy="414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8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65" y="620688"/>
            <a:ext cx="8679470" cy="49489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58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060848"/>
            <a:ext cx="8640956" cy="12378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060847"/>
            <a:ext cx="8640958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1" y="2564904"/>
            <a:ext cx="8640958" cy="733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3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8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34018"/>
            <a:ext cx="8496944" cy="45791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5013176"/>
            <a:ext cx="8496942" cy="449276"/>
          </a:xfrm>
          <a:prstGeom prst="rect">
            <a:avLst/>
          </a:prstGeom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3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3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772817"/>
            <a:ext cx="8640960" cy="188632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1521" y="1772816"/>
            <a:ext cx="8640958" cy="1293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521" y="3066703"/>
            <a:ext cx="8640958" cy="592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4" idx="3"/>
            <a:endCxn id="2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90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371832"/>
            <a:ext cx="8640958" cy="42975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4664"/>
            <a:ext cx="8640958" cy="24746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3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79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620688"/>
            <a:ext cx="8640958" cy="503073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51521" y="620687"/>
            <a:ext cx="8640958" cy="5030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57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92185"/>
            <a:ext cx="8784976" cy="567363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3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0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564904"/>
            <a:ext cx="8640958" cy="5971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564903"/>
            <a:ext cx="8640958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1" y="2852937"/>
            <a:ext cx="8640958" cy="309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0" idx="3"/>
            <a:endCxn id="23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75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5266"/>
            <a:ext cx="8640960" cy="395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36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3" idx="3"/>
            <a:endCxn id="22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16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35" y="404664"/>
            <a:ext cx="7661330" cy="552449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85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424110"/>
            <a:ext cx="8640958" cy="1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424111"/>
            <a:ext cx="8640959" cy="459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18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51521" y="2884039"/>
            <a:ext cx="8640959" cy="977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38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221088"/>
            <a:ext cx="8640960" cy="2289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2856"/>
            <a:ext cx="8640960" cy="381823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61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204864"/>
            <a:ext cx="8640956" cy="7268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204863"/>
            <a:ext cx="8640958" cy="36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1" y="2564905"/>
            <a:ext cx="8640958" cy="366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37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40960" cy="471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120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71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48880"/>
            <a:ext cx="8640958" cy="113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3140968"/>
            <a:ext cx="8640958" cy="340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1" y="2348880"/>
            <a:ext cx="864095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41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21716"/>
            <a:ext cx="8640960" cy="2091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22908"/>
            <a:ext cx="8640960" cy="3694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04664"/>
            <a:ext cx="8640960" cy="151332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57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31942"/>
            <a:ext cx="8640956" cy="16328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2031941"/>
            <a:ext cx="8640958" cy="72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2927256"/>
            <a:ext cx="8640956" cy="737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18" y="2752022"/>
            <a:ext cx="8640958" cy="175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03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8640960" cy="379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2762"/>
            <a:ext cx="8640960" cy="239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74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772816"/>
            <a:ext cx="8640964" cy="140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1772816"/>
            <a:ext cx="864095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2636912"/>
            <a:ext cx="8640956" cy="538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47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60826"/>
            <a:ext cx="8784976" cy="488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4976" cy="166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9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28800"/>
            <a:ext cx="8064896" cy="141651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39552" y="1628799"/>
            <a:ext cx="8064896" cy="57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552" y="2204864"/>
            <a:ext cx="8064896" cy="840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10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640960" cy="85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2276872"/>
            <a:ext cx="864095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2780928"/>
            <a:ext cx="8640956" cy="346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2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58" cy="480243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21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49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2276872"/>
            <a:ext cx="8640962" cy="11687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2276871"/>
            <a:ext cx="8640958" cy="80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3078309"/>
            <a:ext cx="8640956" cy="367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11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96944" cy="44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21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16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640960" cy="158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2276871"/>
            <a:ext cx="8640958" cy="1152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3429001"/>
            <a:ext cx="8640956" cy="43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27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40960" cy="439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151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78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2276872"/>
            <a:ext cx="8640964" cy="92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2276871"/>
            <a:ext cx="8640958" cy="43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2708921"/>
            <a:ext cx="8640956" cy="497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98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74894"/>
            <a:ext cx="7920880" cy="37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18710"/>
            <a:ext cx="7920880" cy="164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85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16160"/>
            <a:ext cx="8640959" cy="100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2" y="1916833"/>
            <a:ext cx="8640958" cy="503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1" y="2420552"/>
            <a:ext cx="8640959" cy="504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49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59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17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1700808"/>
            <a:ext cx="8640956" cy="139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2" y="1700808"/>
            <a:ext cx="864095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2" y="2564904"/>
            <a:ext cx="8640956" cy="53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3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87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356992"/>
            <a:ext cx="7776864" cy="34670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62068"/>
            <a:ext cx="7776864" cy="306693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Rounding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41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1008</TotalTime>
  <Words>370</Words>
  <Application>Microsoft Office PowerPoint</Application>
  <PresentationFormat>On-screen Show (4:3)</PresentationFormat>
  <Paragraphs>167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Comic Sans MS</vt:lpstr>
      <vt:lpstr>Theme1</vt:lpstr>
      <vt:lpstr>Rounding</vt:lpstr>
      <vt:lpstr>Rounding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702</cp:revision>
  <dcterms:created xsi:type="dcterms:W3CDTF">2014-02-21T20:01:10Z</dcterms:created>
  <dcterms:modified xsi:type="dcterms:W3CDTF">2020-11-07T14:32:01Z</dcterms:modified>
</cp:coreProperties>
</file>