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1"/>
  </p:notesMasterIdLst>
  <p:sldIdLst>
    <p:sldId id="1420" r:id="rId2"/>
    <p:sldId id="7256" r:id="rId3"/>
    <p:sldId id="7257" r:id="rId4"/>
    <p:sldId id="7258" r:id="rId5"/>
    <p:sldId id="7362" r:id="rId6"/>
    <p:sldId id="7363" r:id="rId7"/>
    <p:sldId id="7365" r:id="rId8"/>
    <p:sldId id="7366" r:id="rId9"/>
    <p:sldId id="7368" r:id="rId10"/>
    <p:sldId id="7367" r:id="rId11"/>
    <p:sldId id="5644" r:id="rId12"/>
    <p:sldId id="5645" r:id="rId13"/>
    <p:sldId id="5646" r:id="rId14"/>
    <p:sldId id="1425" r:id="rId15"/>
    <p:sldId id="1426" r:id="rId16"/>
    <p:sldId id="5577" r:id="rId17"/>
    <p:sldId id="5572" r:id="rId18"/>
    <p:sldId id="5573" r:id="rId19"/>
    <p:sldId id="5574" r:id="rId20"/>
    <p:sldId id="5575" r:id="rId21"/>
    <p:sldId id="5695" r:id="rId22"/>
    <p:sldId id="5696" r:id="rId23"/>
    <p:sldId id="5697" r:id="rId24"/>
    <p:sldId id="5707" r:id="rId25"/>
    <p:sldId id="5708" r:id="rId26"/>
    <p:sldId id="5766" r:id="rId27"/>
    <p:sldId id="5767" r:id="rId28"/>
    <p:sldId id="5764" r:id="rId29"/>
    <p:sldId id="5765" r:id="rId30"/>
    <p:sldId id="5779" r:id="rId31"/>
    <p:sldId id="5780" r:id="rId32"/>
    <p:sldId id="5800" r:id="rId33"/>
    <p:sldId id="5801" r:id="rId34"/>
    <p:sldId id="5830" r:id="rId35"/>
    <p:sldId id="5831" r:id="rId36"/>
    <p:sldId id="5832" r:id="rId37"/>
    <p:sldId id="5840" r:id="rId38"/>
    <p:sldId id="5841" r:id="rId39"/>
    <p:sldId id="5842" r:id="rId40"/>
    <p:sldId id="5887" r:id="rId41"/>
    <p:sldId id="5888" r:id="rId42"/>
    <p:sldId id="5901" r:id="rId43"/>
    <p:sldId id="5902" r:id="rId44"/>
    <p:sldId id="5903" r:id="rId45"/>
    <p:sldId id="5920" r:id="rId46"/>
    <p:sldId id="5921" r:id="rId47"/>
    <p:sldId id="5936" r:id="rId48"/>
    <p:sldId id="5937" r:id="rId49"/>
    <p:sldId id="5956" r:id="rId50"/>
    <p:sldId id="5957" r:id="rId51"/>
    <p:sldId id="5986" r:id="rId52"/>
    <p:sldId id="5987" r:id="rId53"/>
    <p:sldId id="5974" r:id="rId54"/>
    <p:sldId id="5975" r:id="rId55"/>
    <p:sldId id="6009" r:id="rId56"/>
    <p:sldId id="6010" r:id="rId57"/>
    <p:sldId id="6025" r:id="rId58"/>
    <p:sldId id="6026" r:id="rId59"/>
    <p:sldId id="6046" r:id="rId60"/>
    <p:sldId id="6047" r:id="rId61"/>
    <p:sldId id="6084" r:id="rId62"/>
    <p:sldId id="6085" r:id="rId63"/>
    <p:sldId id="6086" r:id="rId64"/>
    <p:sldId id="6098" r:id="rId65"/>
    <p:sldId id="6099" r:id="rId66"/>
    <p:sldId id="6100" r:id="rId67"/>
    <p:sldId id="6124" r:id="rId68"/>
    <p:sldId id="6125" r:id="rId69"/>
    <p:sldId id="6126" r:id="rId70"/>
    <p:sldId id="6127" r:id="rId71"/>
    <p:sldId id="6139" r:id="rId72"/>
    <p:sldId id="6140" r:id="rId73"/>
    <p:sldId id="6141" r:id="rId74"/>
    <p:sldId id="6162" r:id="rId75"/>
    <p:sldId id="6163" r:id="rId76"/>
    <p:sldId id="6164" r:id="rId77"/>
    <p:sldId id="6182" r:id="rId78"/>
    <p:sldId id="6183" r:id="rId79"/>
    <p:sldId id="6199" r:id="rId80"/>
    <p:sldId id="6200" r:id="rId81"/>
    <p:sldId id="6201" r:id="rId82"/>
    <p:sldId id="6212" r:id="rId83"/>
    <p:sldId id="6213" r:id="rId84"/>
    <p:sldId id="6228" r:id="rId85"/>
    <p:sldId id="6229" r:id="rId86"/>
    <p:sldId id="6276" r:id="rId87"/>
    <p:sldId id="6277" r:id="rId88"/>
    <p:sldId id="6278" r:id="rId89"/>
    <p:sldId id="6279" r:id="rId9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23" autoAdjust="0"/>
    <p:restoredTop sz="96433" autoAdjust="0"/>
  </p:normalViewPr>
  <p:slideViewPr>
    <p:cSldViewPr>
      <p:cViewPr varScale="1">
        <p:scale>
          <a:sx n="111" d="100"/>
          <a:sy n="111" d="100"/>
        </p:scale>
        <p:origin x="136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45D7B-EC58-402F-B0E5-E781FC297264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47FC3-919F-4D80-9A8A-11997FC48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167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2.xml"/><Relationship Id="rId4" Type="http://schemas.openxmlformats.org/officeDocument/2006/relationships/slide" Target="slide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13" Type="http://schemas.openxmlformats.org/officeDocument/2006/relationships/slide" Target="slide45.xml"/><Relationship Id="rId18" Type="http://schemas.openxmlformats.org/officeDocument/2006/relationships/slide" Target="slide55.xml"/><Relationship Id="rId26" Type="http://schemas.openxmlformats.org/officeDocument/2006/relationships/slide" Target="slide77.xml"/><Relationship Id="rId3" Type="http://schemas.openxmlformats.org/officeDocument/2006/relationships/slide" Target="slide22.xml"/><Relationship Id="rId21" Type="http://schemas.openxmlformats.org/officeDocument/2006/relationships/slide" Target="slide61.xml"/><Relationship Id="rId7" Type="http://schemas.openxmlformats.org/officeDocument/2006/relationships/slide" Target="slide30.xml"/><Relationship Id="rId12" Type="http://schemas.openxmlformats.org/officeDocument/2006/relationships/slide" Target="slide42.xml"/><Relationship Id="rId17" Type="http://schemas.openxmlformats.org/officeDocument/2006/relationships/slide" Target="slide51.xml"/><Relationship Id="rId25" Type="http://schemas.openxmlformats.org/officeDocument/2006/relationships/slide" Target="slide74.xml"/><Relationship Id="rId2" Type="http://schemas.openxmlformats.org/officeDocument/2006/relationships/slide" Target="slide1.xml"/><Relationship Id="rId16" Type="http://schemas.openxmlformats.org/officeDocument/2006/relationships/slide" Target="slide53.xml"/><Relationship Id="rId20" Type="http://schemas.openxmlformats.org/officeDocument/2006/relationships/slide" Target="slide59.xml"/><Relationship Id="rId29" Type="http://schemas.openxmlformats.org/officeDocument/2006/relationships/slide" Target="slide8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11" Type="http://schemas.openxmlformats.org/officeDocument/2006/relationships/slide" Target="slide40.xml"/><Relationship Id="rId24" Type="http://schemas.openxmlformats.org/officeDocument/2006/relationships/slide" Target="slide71.xml"/><Relationship Id="rId5" Type="http://schemas.openxmlformats.org/officeDocument/2006/relationships/slide" Target="slide28.xml"/><Relationship Id="rId15" Type="http://schemas.openxmlformats.org/officeDocument/2006/relationships/slide" Target="slide49.xml"/><Relationship Id="rId23" Type="http://schemas.openxmlformats.org/officeDocument/2006/relationships/slide" Target="slide67.xml"/><Relationship Id="rId28" Type="http://schemas.openxmlformats.org/officeDocument/2006/relationships/slide" Target="slide82.xml"/><Relationship Id="rId10" Type="http://schemas.openxmlformats.org/officeDocument/2006/relationships/slide" Target="slide37.xml"/><Relationship Id="rId19" Type="http://schemas.openxmlformats.org/officeDocument/2006/relationships/slide" Target="slide57.xml"/><Relationship Id="rId4" Type="http://schemas.openxmlformats.org/officeDocument/2006/relationships/slide" Target="slide24.xml"/><Relationship Id="rId9" Type="http://schemas.openxmlformats.org/officeDocument/2006/relationships/slide" Target="slide34.xml"/><Relationship Id="rId14" Type="http://schemas.openxmlformats.org/officeDocument/2006/relationships/slide" Target="slide47.xml"/><Relationship Id="rId22" Type="http://schemas.openxmlformats.org/officeDocument/2006/relationships/slide" Target="slide64.xml"/><Relationship Id="rId27" Type="http://schemas.openxmlformats.org/officeDocument/2006/relationships/slide" Target="slide79.xml"/><Relationship Id="rId30" Type="http://schemas.openxmlformats.org/officeDocument/2006/relationships/slide" Target="slide8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slide" Target="slide2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hlinkClick r:id="rId2" action="ppaction://hlinksldjump"/>
          </p:cNvPr>
          <p:cNvSpPr/>
          <p:nvPr/>
        </p:nvSpPr>
        <p:spPr>
          <a:xfrm>
            <a:off x="6444336" y="2528960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2019 1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2731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Comic Sans MS" pitchFamily="66" charset="0"/>
              </a:rPr>
              <a:t>Roots of Polynomials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24" name="Rectangle 23">
            <a:hlinkClick r:id="rId3" action="ppaction://hlinksldjump"/>
          </p:cNvPr>
          <p:cNvSpPr/>
          <p:nvPr/>
        </p:nvSpPr>
        <p:spPr>
          <a:xfrm>
            <a:off x="6444272" y="1916832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SAM 1</a:t>
            </a: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107504" y="85311"/>
            <a:ext cx="2196000" cy="414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Old Spec Q’s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1691680" y="1880888"/>
            <a:ext cx="1152000" cy="54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SAM </a:t>
            </a:r>
          </a:p>
        </p:txBody>
      </p: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1691680" y="2492896"/>
            <a:ext cx="1152000" cy="54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2018 </a:t>
            </a:r>
          </a:p>
        </p:txBody>
      </p:sp>
    </p:spTree>
    <p:extLst>
      <p:ext uri="{BB962C8B-B14F-4D97-AF65-F5344CB8AC3E}">
        <p14:creationId xmlns:p14="http://schemas.microsoft.com/office/powerpoint/2010/main" val="181755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496944" cy="50383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23528" y="432048"/>
            <a:ext cx="8496944" cy="5083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SF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474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38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 Paper 1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633152"/>
            <a:ext cx="8496944" cy="172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3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552" y="404663"/>
            <a:ext cx="6386896" cy="6048674"/>
          </a:xfrm>
          <a:prstGeom prst="rect">
            <a:avLst/>
          </a:prstGeom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378553" y="404663"/>
            <a:ext cx="6386896" cy="6048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38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 Paper 1</a:t>
            </a:r>
            <a:endParaRPr lang="en-GB" dirty="0"/>
          </a:p>
        </p:txBody>
      </p:sp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010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12776"/>
            <a:ext cx="8064896" cy="2883072"/>
          </a:xfrm>
          <a:prstGeom prst="rect">
            <a:avLst/>
          </a:prstGeom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39552" y="1412776"/>
            <a:ext cx="8064896" cy="2883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38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 Paper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9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4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 Paper 1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158058"/>
            <a:ext cx="8640960" cy="277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9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30" y="660476"/>
            <a:ext cx="8866940" cy="4496716"/>
          </a:xfrm>
          <a:prstGeom prst="rect">
            <a:avLst/>
          </a:prstGeom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38530" y="660476"/>
            <a:ext cx="8866939" cy="4496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4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 Paper 1</a:t>
            </a:r>
            <a:endParaRPr lang="en-GB" dirty="0"/>
          </a:p>
        </p:txBody>
      </p:sp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693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48680"/>
            <a:ext cx="8784976" cy="5026050"/>
          </a:xfrm>
          <a:prstGeom prst="rect">
            <a:avLst/>
          </a:prstGeom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79512" y="548680"/>
            <a:ext cx="8784976" cy="5026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4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 Paper 1</a:t>
            </a:r>
            <a:endParaRPr lang="en-GB" dirty="0"/>
          </a:p>
        </p:txBody>
      </p:sp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981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32656"/>
            <a:ext cx="8064896" cy="3828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4149080"/>
            <a:ext cx="8064894" cy="1759818"/>
          </a:xfrm>
          <a:prstGeom prst="rect">
            <a:avLst/>
          </a:prstGeom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755576" y="332656"/>
            <a:ext cx="8064895" cy="5576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4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 Paper 1</a:t>
            </a:r>
            <a:endParaRPr lang="en-GB" dirty="0"/>
          </a:p>
        </p:txBody>
      </p:sp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381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672"/>
            <a:ext cx="8640960" cy="5274510"/>
          </a:xfrm>
          <a:prstGeom prst="rect">
            <a:avLst/>
          </a:prstGeom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51520" y="476672"/>
            <a:ext cx="8640960" cy="5274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 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4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 Paper 1</a:t>
            </a:r>
            <a:endParaRPr lang="en-GB" dirty="0"/>
          </a:p>
        </p:txBody>
      </p:sp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261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56792"/>
            <a:ext cx="8496944" cy="2688464"/>
          </a:xfrm>
          <a:prstGeom prst="rect">
            <a:avLst/>
          </a:prstGeom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23528" y="1556792"/>
            <a:ext cx="8496944" cy="2688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 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 notes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4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 Paper 1</a:t>
            </a:r>
            <a:endParaRPr lang="en-GB" dirty="0"/>
          </a:p>
        </p:txBody>
      </p:sp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419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67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 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908720"/>
            <a:ext cx="8640960" cy="354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1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302459"/>
            <a:ext cx="8064898" cy="29138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49" y="3212976"/>
            <a:ext cx="8064902" cy="11880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4437112"/>
            <a:ext cx="8064896" cy="1357460"/>
          </a:xfrm>
          <a:prstGeom prst="rect">
            <a:avLst/>
          </a:prstGeom>
        </p:spPr>
      </p:pic>
      <p:pic>
        <p:nvPicPr>
          <p:cNvPr id="8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39548" y="332656"/>
            <a:ext cx="8064900" cy="5481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 (ii)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4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 Paper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786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107504" y="44624"/>
            <a:ext cx="2196000" cy="414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New Spec Q’s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6357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Comic Sans MS" pitchFamily="66" charset="0"/>
              </a:rPr>
              <a:t>Old Spec Roots of Polynomials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24" name="Rectangle 23">
            <a:hlinkClick r:id="rId3" action="ppaction://hlinksldjump"/>
          </p:cNvPr>
          <p:cNvSpPr/>
          <p:nvPr/>
        </p:nvSpPr>
        <p:spPr>
          <a:xfrm>
            <a:off x="1979712" y="1770092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863684" y="1196752"/>
            <a:ext cx="1152000" cy="5040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Cubic properties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79712" y="1196752"/>
            <a:ext cx="2376136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P4/ Old </a:t>
            </a:r>
            <a:r>
              <a:rPr lang="en-GB" b="1" dirty="0" smtClean="0"/>
              <a:t>FP1</a:t>
            </a:r>
            <a:endParaRPr lang="en-GB" b="1" dirty="0"/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979712" y="2384944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2002</a:t>
            </a: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1979712" y="3609080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2004</a:t>
            </a: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1979712" y="2996952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2003</a:t>
            </a: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1979712" y="4221088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2005</a:t>
            </a:r>
          </a:p>
        </p:txBody>
      </p: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1979712" y="4833216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2005</a:t>
            </a:r>
          </a:p>
        </p:txBody>
      </p:sp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1979840" y="5445224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2006</a:t>
            </a:r>
          </a:p>
        </p:txBody>
      </p:sp>
      <p:sp>
        <p:nvSpPr>
          <p:cNvPr id="18" name="Rectangle 17">
            <a:hlinkClick r:id="rId10" action="ppaction://hlinksldjump"/>
          </p:cNvPr>
          <p:cNvSpPr/>
          <p:nvPr/>
        </p:nvSpPr>
        <p:spPr>
          <a:xfrm>
            <a:off x="1979712" y="6057352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2007</a:t>
            </a:r>
          </a:p>
        </p:txBody>
      </p:sp>
      <p:sp>
        <p:nvSpPr>
          <p:cNvPr id="16" name="Rectangle 15">
            <a:hlinkClick r:id="rId11" action="ppaction://hlinksldjump"/>
          </p:cNvPr>
          <p:cNvSpPr/>
          <p:nvPr/>
        </p:nvSpPr>
        <p:spPr>
          <a:xfrm>
            <a:off x="3203848" y="1772816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2008</a:t>
            </a:r>
          </a:p>
        </p:txBody>
      </p:sp>
      <p:sp>
        <p:nvSpPr>
          <p:cNvPr id="21" name="Rectangle 20">
            <a:hlinkClick r:id="rId12" action="ppaction://hlinksldjump"/>
          </p:cNvPr>
          <p:cNvSpPr/>
          <p:nvPr/>
        </p:nvSpPr>
        <p:spPr>
          <a:xfrm>
            <a:off x="3203848" y="2384944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2008</a:t>
            </a:r>
          </a:p>
        </p:txBody>
      </p:sp>
      <p:sp>
        <p:nvSpPr>
          <p:cNvPr id="22" name="Rectangle 21">
            <a:hlinkClick r:id="rId13" action="ppaction://hlinksldjump"/>
          </p:cNvPr>
          <p:cNvSpPr/>
          <p:nvPr/>
        </p:nvSpPr>
        <p:spPr>
          <a:xfrm>
            <a:off x="3203848" y="2996952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2009</a:t>
            </a:r>
          </a:p>
        </p:txBody>
      </p:sp>
      <p:sp>
        <p:nvSpPr>
          <p:cNvPr id="23" name="Rectangle 22">
            <a:hlinkClick r:id="rId14" action="ppaction://hlinksldjump"/>
          </p:cNvPr>
          <p:cNvSpPr/>
          <p:nvPr/>
        </p:nvSpPr>
        <p:spPr>
          <a:xfrm>
            <a:off x="3203848" y="3609080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2009</a:t>
            </a:r>
          </a:p>
        </p:txBody>
      </p:sp>
      <p:sp>
        <p:nvSpPr>
          <p:cNvPr id="25" name="Rectangle 24">
            <a:hlinkClick r:id="rId15" action="ppaction://hlinksldjump"/>
          </p:cNvPr>
          <p:cNvSpPr/>
          <p:nvPr/>
        </p:nvSpPr>
        <p:spPr>
          <a:xfrm>
            <a:off x="3203848" y="4221088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2010</a:t>
            </a:r>
          </a:p>
        </p:txBody>
      </p:sp>
      <p:sp>
        <p:nvSpPr>
          <p:cNvPr id="27" name="Rectangle 26">
            <a:hlinkClick r:id="rId16" action="ppaction://hlinksldjump"/>
          </p:cNvPr>
          <p:cNvSpPr/>
          <p:nvPr/>
        </p:nvSpPr>
        <p:spPr>
          <a:xfrm>
            <a:off x="4644008" y="2384944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2009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644008" y="1196752"/>
            <a:ext cx="2592288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FP1</a:t>
            </a:r>
            <a:endParaRPr lang="en-GB" b="1" dirty="0"/>
          </a:p>
        </p:txBody>
      </p:sp>
      <p:sp>
        <p:nvSpPr>
          <p:cNvPr id="29" name="Rectangle 28">
            <a:hlinkClick r:id="rId17" action="ppaction://hlinksldjump"/>
          </p:cNvPr>
          <p:cNvSpPr/>
          <p:nvPr/>
        </p:nvSpPr>
        <p:spPr>
          <a:xfrm>
            <a:off x="4644008" y="1772816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2009</a:t>
            </a:r>
          </a:p>
        </p:txBody>
      </p:sp>
      <p:sp>
        <p:nvSpPr>
          <p:cNvPr id="30" name="Rectangle 29">
            <a:hlinkClick r:id="rId18" action="ppaction://hlinksldjump"/>
          </p:cNvPr>
          <p:cNvSpPr/>
          <p:nvPr/>
        </p:nvSpPr>
        <p:spPr>
          <a:xfrm>
            <a:off x="4644008" y="2996952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2010</a:t>
            </a:r>
          </a:p>
        </p:txBody>
      </p:sp>
      <p:sp>
        <p:nvSpPr>
          <p:cNvPr id="31" name="Rectangle 30">
            <a:hlinkClick r:id="rId19" action="ppaction://hlinksldjump"/>
          </p:cNvPr>
          <p:cNvSpPr/>
          <p:nvPr/>
        </p:nvSpPr>
        <p:spPr>
          <a:xfrm>
            <a:off x="4644008" y="3609080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2010</a:t>
            </a:r>
          </a:p>
        </p:txBody>
      </p:sp>
      <p:sp>
        <p:nvSpPr>
          <p:cNvPr id="32" name="Rectangle 31">
            <a:hlinkClick r:id="rId20" action="ppaction://hlinksldjump"/>
          </p:cNvPr>
          <p:cNvSpPr/>
          <p:nvPr/>
        </p:nvSpPr>
        <p:spPr>
          <a:xfrm>
            <a:off x="4644008" y="4221088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2011</a:t>
            </a:r>
          </a:p>
        </p:txBody>
      </p:sp>
      <p:sp>
        <p:nvSpPr>
          <p:cNvPr id="33" name="Rectangle 32">
            <a:hlinkClick r:id="rId21" action="ppaction://hlinksldjump"/>
          </p:cNvPr>
          <p:cNvSpPr/>
          <p:nvPr/>
        </p:nvSpPr>
        <p:spPr>
          <a:xfrm>
            <a:off x="4644008" y="4833216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2012</a:t>
            </a:r>
          </a:p>
        </p:txBody>
      </p:sp>
      <p:sp>
        <p:nvSpPr>
          <p:cNvPr id="34" name="Rectangle 33">
            <a:hlinkClick r:id="rId22" action="ppaction://hlinksldjump"/>
          </p:cNvPr>
          <p:cNvSpPr/>
          <p:nvPr/>
        </p:nvSpPr>
        <p:spPr>
          <a:xfrm>
            <a:off x="4644008" y="5445224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2012</a:t>
            </a:r>
          </a:p>
        </p:txBody>
      </p:sp>
      <p:sp>
        <p:nvSpPr>
          <p:cNvPr id="35" name="Rectangle 34">
            <a:hlinkClick r:id="rId23" action="ppaction://hlinksldjump"/>
          </p:cNvPr>
          <p:cNvSpPr/>
          <p:nvPr/>
        </p:nvSpPr>
        <p:spPr>
          <a:xfrm>
            <a:off x="4644008" y="6057352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2013</a:t>
            </a:r>
          </a:p>
        </p:txBody>
      </p:sp>
      <p:sp>
        <p:nvSpPr>
          <p:cNvPr id="36" name="Rectangle 35">
            <a:hlinkClick r:id="rId24" action="ppaction://hlinksldjump"/>
          </p:cNvPr>
          <p:cNvSpPr/>
          <p:nvPr/>
        </p:nvSpPr>
        <p:spPr>
          <a:xfrm>
            <a:off x="5868272" y="1772816"/>
            <a:ext cx="1368024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2013</a:t>
            </a:r>
          </a:p>
        </p:txBody>
      </p:sp>
      <p:sp>
        <p:nvSpPr>
          <p:cNvPr id="37" name="Rectangle 36">
            <a:hlinkClick r:id="rId25" action="ppaction://hlinksldjump"/>
          </p:cNvPr>
          <p:cNvSpPr/>
          <p:nvPr/>
        </p:nvSpPr>
        <p:spPr>
          <a:xfrm>
            <a:off x="5868144" y="2384944"/>
            <a:ext cx="1368152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2013R</a:t>
            </a:r>
          </a:p>
        </p:txBody>
      </p:sp>
      <p:sp>
        <p:nvSpPr>
          <p:cNvPr id="38" name="Rectangle 37">
            <a:hlinkClick r:id="rId26" action="ppaction://hlinksldjump"/>
          </p:cNvPr>
          <p:cNvSpPr/>
          <p:nvPr/>
        </p:nvSpPr>
        <p:spPr>
          <a:xfrm>
            <a:off x="5868144" y="2996952"/>
            <a:ext cx="1368152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2013W</a:t>
            </a:r>
          </a:p>
        </p:txBody>
      </p:sp>
      <p:sp>
        <p:nvSpPr>
          <p:cNvPr id="39" name="Rectangle 38">
            <a:hlinkClick r:id="rId27" action="ppaction://hlinksldjump"/>
          </p:cNvPr>
          <p:cNvSpPr/>
          <p:nvPr/>
        </p:nvSpPr>
        <p:spPr>
          <a:xfrm>
            <a:off x="5868144" y="3609080"/>
            <a:ext cx="1368152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2014</a:t>
            </a:r>
          </a:p>
        </p:txBody>
      </p:sp>
      <p:sp>
        <p:nvSpPr>
          <p:cNvPr id="40" name="Rectangle 39">
            <a:hlinkClick r:id="rId28" action="ppaction://hlinksldjump"/>
          </p:cNvPr>
          <p:cNvSpPr/>
          <p:nvPr/>
        </p:nvSpPr>
        <p:spPr>
          <a:xfrm>
            <a:off x="5868144" y="4221088"/>
            <a:ext cx="1368152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2014R</a:t>
            </a:r>
          </a:p>
        </p:txBody>
      </p:sp>
      <p:sp>
        <p:nvSpPr>
          <p:cNvPr id="41" name="Rectangle 40">
            <a:hlinkClick r:id="rId29" action="ppaction://hlinksldjump"/>
          </p:cNvPr>
          <p:cNvSpPr/>
          <p:nvPr/>
        </p:nvSpPr>
        <p:spPr>
          <a:xfrm>
            <a:off x="5868144" y="4833216"/>
            <a:ext cx="1368152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2015</a:t>
            </a:r>
          </a:p>
        </p:txBody>
      </p:sp>
      <p:sp>
        <p:nvSpPr>
          <p:cNvPr id="42" name="Rectangle 41">
            <a:hlinkClick r:id="rId30" action="ppaction://hlinksldjump"/>
          </p:cNvPr>
          <p:cNvSpPr/>
          <p:nvPr/>
        </p:nvSpPr>
        <p:spPr>
          <a:xfrm>
            <a:off x="5868144" y="5445224"/>
            <a:ext cx="1368152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2017</a:t>
            </a:r>
          </a:p>
        </p:txBody>
      </p:sp>
    </p:spTree>
    <p:extLst>
      <p:ext uri="{BB962C8B-B14F-4D97-AF65-F5344CB8AC3E}">
        <p14:creationId xmlns:p14="http://schemas.microsoft.com/office/powerpoint/2010/main" val="129611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2002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836712"/>
            <a:ext cx="8208912" cy="401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0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1340768"/>
            <a:ext cx="8208910" cy="35960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2002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67545" y="1340768"/>
            <a:ext cx="8208910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467545" y="3068960"/>
            <a:ext cx="8208910" cy="1891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71573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2002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7" y="1847152"/>
            <a:ext cx="8352926" cy="158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0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6" y="1340768"/>
            <a:ext cx="8208908" cy="27326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2002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67545" y="1340768"/>
            <a:ext cx="8208910" cy="615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467545" y="1956188"/>
            <a:ext cx="8208910" cy="211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81415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2003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7" y="1484784"/>
            <a:ext cx="8352926" cy="2420282"/>
          </a:xfrm>
          <a:prstGeom prst="rect">
            <a:avLst/>
          </a:prstGeom>
        </p:spPr>
      </p:pic>
      <p:pic>
        <p:nvPicPr>
          <p:cNvPr id="7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118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836712"/>
            <a:ext cx="8640958" cy="44494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0" y="836712"/>
            <a:ext cx="8640959" cy="704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96752" cy="1196752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51520" y="1541700"/>
            <a:ext cx="8640959" cy="1671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251520" y="3212976"/>
            <a:ext cx="8640959" cy="207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2003</a:t>
            </a:r>
            <a:endParaRPr lang="en-GB" dirty="0"/>
          </a:p>
        </p:txBody>
      </p:sp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038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2004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196752"/>
            <a:ext cx="8640958" cy="282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5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1340768"/>
            <a:ext cx="8208910" cy="27696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2004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67545" y="1340768"/>
            <a:ext cx="8208910" cy="1109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467545" y="2450186"/>
            <a:ext cx="8208910" cy="1683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6738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52922"/>
            <a:ext cx="8352928" cy="588439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5536" y="3356992"/>
            <a:ext cx="8352928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95536" y="352922"/>
            <a:ext cx="8352928" cy="3004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8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210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2005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1196752"/>
            <a:ext cx="8496942" cy="232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7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80728"/>
            <a:ext cx="8496944" cy="36507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2005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528" y="980728"/>
            <a:ext cx="8496943" cy="2064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323528" y="3045346"/>
            <a:ext cx="8496943" cy="1609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09352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2005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7" y="1484784"/>
            <a:ext cx="8352926" cy="232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5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64704"/>
            <a:ext cx="8496944" cy="4500124"/>
          </a:xfrm>
          <a:prstGeom prst="rect">
            <a:avLst/>
          </a:prstGeom>
        </p:spPr>
      </p:pic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528" y="764704"/>
            <a:ext cx="8496943" cy="1299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323528" y="2063800"/>
            <a:ext cx="8496943" cy="143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2005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23528" y="3498056"/>
            <a:ext cx="8496943" cy="1766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74495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1340768"/>
            <a:ext cx="8496942" cy="213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319610"/>
            <a:ext cx="8496942" cy="2685454"/>
          </a:xfrm>
          <a:prstGeom prst="rect">
            <a:avLst/>
          </a:prstGeom>
        </p:spPr>
      </p:pic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528" y="1319610"/>
            <a:ext cx="8496943" cy="2685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443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836712"/>
            <a:ext cx="8496946" cy="4605154"/>
          </a:xfrm>
          <a:prstGeom prst="rect">
            <a:avLst/>
          </a:prstGeom>
        </p:spPr>
      </p:pic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23528" y="836712"/>
            <a:ext cx="8496943" cy="4605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25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7" y="1484784"/>
            <a:ext cx="8352926" cy="212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8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908720"/>
            <a:ext cx="8496942" cy="3790572"/>
          </a:xfrm>
          <a:prstGeom prst="rect">
            <a:avLst/>
          </a:prstGeom>
        </p:spPr>
      </p:pic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528" y="908720"/>
            <a:ext cx="8496943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23528" y="2708920"/>
            <a:ext cx="8496943" cy="1990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54910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14" y="260648"/>
            <a:ext cx="7144172" cy="633670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99915" y="4725144"/>
            <a:ext cx="7144172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999913" y="260648"/>
            <a:ext cx="7144173" cy="4464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53918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32656"/>
            <a:ext cx="8064896" cy="5681480"/>
          </a:xfrm>
          <a:prstGeom prst="rect">
            <a:avLst/>
          </a:prstGeom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39552" y="332656"/>
            <a:ext cx="8064896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39552" y="3212976"/>
            <a:ext cx="8064896" cy="2801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475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1602838"/>
            <a:ext cx="8496942" cy="161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3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908720"/>
            <a:ext cx="8496942" cy="3711062"/>
          </a:xfrm>
          <a:prstGeom prst="rect">
            <a:avLst/>
          </a:prstGeom>
        </p:spPr>
      </p:pic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528" y="908720"/>
            <a:ext cx="8496943" cy="3711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873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2008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412776"/>
            <a:ext cx="8640960" cy="253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7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08720"/>
            <a:ext cx="8496944" cy="3646054"/>
          </a:xfrm>
          <a:prstGeom prst="rect">
            <a:avLst/>
          </a:prstGeom>
        </p:spPr>
      </p:pic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528" y="908720"/>
            <a:ext cx="8496943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2008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23528" y="1196752"/>
            <a:ext cx="8496943" cy="1129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323528" y="2325824"/>
            <a:ext cx="8496943" cy="2228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345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76672"/>
            <a:ext cx="7488832" cy="5273550"/>
          </a:xfrm>
          <a:prstGeom prst="rect">
            <a:avLst/>
          </a:prstGeom>
        </p:spPr>
      </p:pic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2008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827583" y="476672"/>
            <a:ext cx="7488834" cy="4248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827585" y="4725144"/>
            <a:ext cx="7488832" cy="1025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91400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7" y="1916832"/>
            <a:ext cx="8352926" cy="118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6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08720"/>
            <a:ext cx="8496944" cy="3577036"/>
          </a:xfrm>
          <a:prstGeom prst="rect">
            <a:avLst/>
          </a:prstGeom>
        </p:spPr>
      </p:pic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528" y="908720"/>
            <a:ext cx="8496943" cy="3577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9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196752"/>
            <a:ext cx="8496944" cy="251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4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908720"/>
            <a:ext cx="8496942" cy="3789404"/>
          </a:xfrm>
          <a:prstGeom prst="rect">
            <a:avLst/>
          </a:prstGeom>
        </p:spPr>
      </p:pic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528" y="908720"/>
            <a:ext cx="8496943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23528" y="2924944"/>
            <a:ext cx="8496943" cy="1259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323528" y="1844824"/>
            <a:ext cx="8496943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323528" y="4184740"/>
            <a:ext cx="8496943" cy="513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22913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980728"/>
            <a:ext cx="8496942" cy="330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9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 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484784"/>
            <a:ext cx="8640958" cy="249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3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70088"/>
            <a:ext cx="8496942" cy="63178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3528" y="270088"/>
            <a:ext cx="849694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323528" y="4005064"/>
            <a:ext cx="8496943" cy="2582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 &amp; notes</a:t>
            </a:r>
            <a:endParaRPr lang="en-GB" sz="2800" b="1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23528" y="639420"/>
            <a:ext cx="8496943" cy="1133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323528" y="1772816"/>
            <a:ext cx="8496943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2643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2" grpId="0" animBg="1"/>
      <p:bldP spid="1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988840"/>
            <a:ext cx="8352928" cy="111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3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836712"/>
            <a:ext cx="8496942" cy="376420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3528" y="836712"/>
            <a:ext cx="8496943" cy="3764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019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2009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1412776"/>
            <a:ext cx="8496942" cy="194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7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496944" cy="53267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3528" y="476672"/>
            <a:ext cx="8496943" cy="1596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323528" y="5057852"/>
            <a:ext cx="8496943" cy="745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23528" y="2072838"/>
            <a:ext cx="8496943" cy="1551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2009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323528" y="3624434"/>
            <a:ext cx="8496943" cy="1433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7426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2" grpId="0" animBg="1"/>
      <p:bldP spid="1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052736"/>
            <a:ext cx="8496944" cy="334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2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92086"/>
            <a:ext cx="8496944" cy="627382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3528" y="292086"/>
            <a:ext cx="8496943" cy="544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323528" y="4221088"/>
            <a:ext cx="8496943" cy="2344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23528" y="836712"/>
            <a:ext cx="8496943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323528" y="2132856"/>
            <a:ext cx="8496943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25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2" grpId="0" animBg="1"/>
      <p:bldP spid="1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2010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052736"/>
            <a:ext cx="8496944" cy="33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5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50866"/>
            <a:ext cx="8496944" cy="58144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95536" y="5264860"/>
            <a:ext cx="8496944" cy="900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395533" y="324922"/>
            <a:ext cx="8496946" cy="570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95534" y="895492"/>
            <a:ext cx="8496945" cy="1813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395537" y="2708920"/>
            <a:ext cx="8496943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2010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395535" y="4149080"/>
            <a:ext cx="8496945" cy="1115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8" name="Rectangle 17"/>
          <p:cNvSpPr/>
          <p:nvPr/>
        </p:nvSpPr>
        <p:spPr>
          <a:xfrm>
            <a:off x="395535" y="3429000"/>
            <a:ext cx="8496945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47106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12" grpId="0" animBg="1"/>
      <p:bldP spid="16" grpId="0" animBg="1"/>
      <p:bldP spid="17" grpId="0" animBg="1"/>
      <p:bldP spid="1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124744"/>
            <a:ext cx="8352928" cy="285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7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6632"/>
            <a:ext cx="7488832" cy="62501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827584" y="116632"/>
            <a:ext cx="7488832" cy="6273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640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4" y="1340768"/>
            <a:ext cx="8352932" cy="25943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5533" y="1340768"/>
            <a:ext cx="8352933" cy="753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95535" y="2094438"/>
            <a:ext cx="8352932" cy="184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64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980728"/>
            <a:ext cx="8640960" cy="312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2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4" y="548680"/>
            <a:ext cx="8352932" cy="47259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5533" y="548680"/>
            <a:ext cx="8352933" cy="4725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167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4" y="476672"/>
            <a:ext cx="8352932" cy="5162902"/>
          </a:xfrm>
          <a:prstGeom prst="rect">
            <a:avLst/>
          </a:prstGeom>
        </p:spPr>
      </p:pic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95535" y="476672"/>
            <a:ext cx="8352932" cy="5183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045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2012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628800"/>
            <a:ext cx="8352928" cy="210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6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3" y="2132856"/>
            <a:ext cx="8352934" cy="16775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5533" y="2132856"/>
            <a:ext cx="8352933" cy="1677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079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548680"/>
            <a:ext cx="8352930" cy="5087072"/>
          </a:xfrm>
          <a:prstGeom prst="rect">
            <a:avLst/>
          </a:prstGeom>
        </p:spPr>
      </p:pic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95535" y="476672"/>
            <a:ext cx="8352932" cy="5183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091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2013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340768"/>
            <a:ext cx="8640958" cy="278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3" y="1412776"/>
            <a:ext cx="8352934" cy="257237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5533" y="1412776"/>
            <a:ext cx="8352933" cy="2572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24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815" y="404664"/>
            <a:ext cx="7120370" cy="5741298"/>
          </a:xfrm>
          <a:prstGeom prst="rect">
            <a:avLst/>
          </a:prstGeom>
        </p:spPr>
      </p:pic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011815" y="369332"/>
            <a:ext cx="7120370" cy="5776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2013</a:t>
            </a:r>
            <a:endParaRPr lang="en-GB" dirty="0"/>
          </a:p>
        </p:txBody>
      </p:sp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381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764704"/>
            <a:ext cx="8352928" cy="42823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95536" y="764704"/>
            <a:ext cx="8352928" cy="4282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704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5" y="1916832"/>
            <a:ext cx="7488830" cy="1557874"/>
          </a:xfrm>
          <a:prstGeom prst="rect">
            <a:avLst/>
          </a:prstGeom>
        </p:spPr>
      </p:pic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827585" y="2407736"/>
            <a:ext cx="7488830" cy="1066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2013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827585" y="1916832"/>
            <a:ext cx="7488830" cy="490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88010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1268760"/>
            <a:ext cx="8496942" cy="301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9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4" y="404664"/>
            <a:ext cx="8352932" cy="562022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5533" y="369332"/>
            <a:ext cx="8352933" cy="56908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84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24744"/>
            <a:ext cx="8352928" cy="3311846"/>
          </a:xfrm>
          <a:prstGeom prst="rect">
            <a:avLst/>
          </a:prstGeom>
        </p:spPr>
      </p:pic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95536" y="1124744"/>
            <a:ext cx="8352928" cy="3311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460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93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 Reserve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484784"/>
            <a:ext cx="8640958" cy="202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4199770"/>
            <a:ext cx="5803751" cy="25415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4" y="404664"/>
            <a:ext cx="8352932" cy="37067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5533" y="404664"/>
            <a:ext cx="8352933" cy="6336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93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 Reserve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9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80728"/>
            <a:ext cx="8352928" cy="3762354"/>
          </a:xfrm>
          <a:prstGeom prst="rect">
            <a:avLst/>
          </a:prstGeom>
        </p:spPr>
      </p:pic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95536" y="980728"/>
            <a:ext cx="8352928" cy="3762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93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 Reserve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114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2241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 Withdrawn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5" y="1556792"/>
            <a:ext cx="8352929" cy="142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0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3" y="692696"/>
            <a:ext cx="8352933" cy="48395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5533" y="692696"/>
            <a:ext cx="8352933" cy="4839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2241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 Withdrawn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254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124744"/>
            <a:ext cx="8640958" cy="334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980728"/>
            <a:ext cx="8640958" cy="3687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51521" y="980728"/>
            <a:ext cx="8640958" cy="3687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56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3" y="404664"/>
            <a:ext cx="8352934" cy="529102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5533" y="369332"/>
            <a:ext cx="8352933" cy="519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</a:t>
            </a:r>
            <a:endParaRPr lang="en-GB" dirty="0"/>
          </a:p>
        </p:txBody>
      </p:sp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3" y="888504"/>
            <a:ext cx="8352933" cy="4842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73813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3" y="548680"/>
            <a:ext cx="8352934" cy="523157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5533" y="548680"/>
            <a:ext cx="8352933" cy="5231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009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93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 Reserve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412776"/>
            <a:ext cx="8352928" cy="197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0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4" y="548680"/>
            <a:ext cx="8352932" cy="515823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5533" y="548680"/>
            <a:ext cx="8352933" cy="5158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93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 Reserve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795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2060848"/>
            <a:ext cx="8640958" cy="141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8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4" y="548680"/>
            <a:ext cx="8352932" cy="461257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5533" y="548680"/>
            <a:ext cx="8352933" cy="4612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421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2017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196752"/>
            <a:ext cx="8352928" cy="290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8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3" y="404664"/>
            <a:ext cx="8352934" cy="559868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5533" y="404664"/>
            <a:ext cx="8352933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2017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95533" y="1124744"/>
            <a:ext cx="8352933" cy="4878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173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3" y="404664"/>
            <a:ext cx="8352934" cy="4657562"/>
          </a:xfrm>
          <a:prstGeom prst="rect">
            <a:avLst/>
          </a:prstGeom>
        </p:spPr>
      </p:pic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2017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95533" y="404664"/>
            <a:ext cx="8352933" cy="4657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Alternatives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779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3" y="1916832"/>
            <a:ext cx="8352934" cy="1825246"/>
          </a:xfrm>
          <a:prstGeom prst="rect">
            <a:avLst/>
          </a:prstGeom>
        </p:spPr>
      </p:pic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2017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95533" y="1916832"/>
            <a:ext cx="8352933" cy="1825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more B Alternatives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257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974960"/>
            <a:ext cx="8640956" cy="30301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51521" y="980728"/>
            <a:ext cx="8640958" cy="3047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notes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273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7603</TotalTime>
  <Words>398</Words>
  <Application>Microsoft Office PowerPoint</Application>
  <PresentationFormat>On-screen Show (4:3)</PresentationFormat>
  <Paragraphs>217</Paragraphs>
  <Slides>89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4" baseType="lpstr">
      <vt:lpstr>Arial</vt:lpstr>
      <vt:lpstr>Calibri</vt:lpstr>
      <vt:lpstr>Calibri Light</vt:lpstr>
      <vt:lpstr>Comic Sans MS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1411</cp:revision>
  <dcterms:created xsi:type="dcterms:W3CDTF">2014-02-21T20:01:10Z</dcterms:created>
  <dcterms:modified xsi:type="dcterms:W3CDTF">2020-10-30T22:23:01Z</dcterms:modified>
</cp:coreProperties>
</file>