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7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1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4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7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12" Type="http://schemas.openxmlformats.org/officeDocument/2006/relationships/slide" Target="slide2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3.xml"/><Relationship Id="rId5" Type="http://schemas.openxmlformats.org/officeDocument/2006/relationships/slide" Target="slide9.xml"/><Relationship Id="rId15" Type="http://schemas.openxmlformats.org/officeDocument/2006/relationships/slide" Target="slide1.xml"/><Relationship Id="rId10" Type="http://schemas.openxmlformats.org/officeDocument/2006/relationships/slide" Target="slide21.xml"/><Relationship Id="rId4" Type="http://schemas.openxmlformats.org/officeDocument/2006/relationships/slide" Target="slide7.xml"/><Relationship Id="rId9" Type="http://schemas.openxmlformats.org/officeDocument/2006/relationships/slide" Target="slide19.xml"/><Relationship Id="rId14" Type="http://schemas.openxmlformats.org/officeDocument/2006/relationships/slide" Target="slide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Recurring Decimals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139952" y="2643941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139952" y="3212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988840"/>
            <a:ext cx="8439678" cy="9256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988840"/>
            <a:ext cx="8439682" cy="92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2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3315342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50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05681"/>
            <a:ext cx="8640960" cy="8273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04864"/>
            <a:ext cx="8640960" cy="928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229200"/>
            <a:ext cx="7920880" cy="11591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24184"/>
            <a:ext cx="7920880" cy="429446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836712"/>
            <a:ext cx="7920880" cy="44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24819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72816"/>
            <a:ext cx="8640960" cy="49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2269108"/>
            <a:ext cx="8640960" cy="295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564902"/>
            <a:ext cx="8640960" cy="1689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64896" cy="36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5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9" y="2414589"/>
            <a:ext cx="8439683" cy="11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414589"/>
            <a:ext cx="8439682" cy="1141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3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96752"/>
            <a:ext cx="8640958" cy="4893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76672"/>
            <a:ext cx="8640958" cy="764636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2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10013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04862"/>
            <a:ext cx="8640958" cy="1001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4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8760"/>
            <a:ext cx="8640958" cy="3298338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83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461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322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702"/>
            <a:ext cx="8640960" cy="159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53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80928"/>
            <a:ext cx="8640958" cy="7476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780926"/>
            <a:ext cx="8640958" cy="747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4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9840"/>
            <a:ext cx="8640960" cy="426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9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15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76872"/>
            <a:ext cx="8640958" cy="144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76872"/>
            <a:ext cx="8640958" cy="1447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4835506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87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0"/>
            <a:ext cx="8640958" cy="10454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348878"/>
            <a:ext cx="8640958" cy="104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96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4835506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252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8640958" cy="248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72816"/>
            <a:ext cx="8640958" cy="2485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4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39090"/>
            <a:ext cx="8640958" cy="4574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046382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6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56792"/>
            <a:ext cx="8640958" cy="24766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556791"/>
            <a:ext cx="8640958" cy="2476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5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400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5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1" y="1196752"/>
            <a:ext cx="8439678" cy="299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1" y="1196752"/>
            <a:ext cx="8439682" cy="144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1" y="2636912"/>
            <a:ext cx="8439678" cy="155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63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0"/>
            <a:ext cx="8640958" cy="125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348881"/>
            <a:ext cx="8640958" cy="125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99608"/>
            <a:ext cx="8352928" cy="4341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6672"/>
            <a:ext cx="8352928" cy="4591894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29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476672"/>
            <a:ext cx="8439678" cy="4891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61" y="5373216"/>
            <a:ext cx="8439678" cy="2066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1" y="476672"/>
            <a:ext cx="8439682" cy="5110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Recurring Decimals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347864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347864" y="1844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347864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3347864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347864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347864" y="47252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3347864" y="53012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4572128" y="1844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4572000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4572000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3" action="ppaction://hlinksldjump"/>
          </p:cNvPr>
          <p:cNvSpPr/>
          <p:nvPr/>
        </p:nvSpPr>
        <p:spPr>
          <a:xfrm>
            <a:off x="4572000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4572000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/>
          <a:stretch/>
        </p:blipFill>
        <p:spPr bwMode="auto">
          <a:xfrm>
            <a:off x="395536" y="1124743"/>
            <a:ext cx="8352928" cy="306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5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9" y="1916833"/>
            <a:ext cx="8439683" cy="61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916832"/>
            <a:ext cx="8439682" cy="61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6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Recurring Decimals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80728"/>
            <a:ext cx="8496944" cy="35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1059</TotalTime>
  <Words>261</Words>
  <Application>Microsoft Office PowerPoint</Application>
  <PresentationFormat>On-screen Show (4:3)</PresentationFormat>
  <Paragraphs>99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Theme1</vt:lpstr>
      <vt:lpstr>Recurring Decimals</vt:lpstr>
      <vt:lpstr>PowerPoint Presentation</vt:lpstr>
      <vt:lpstr>PowerPoint Presentation</vt:lpstr>
      <vt:lpstr>PowerPoint Presentation</vt:lpstr>
      <vt:lpstr>PowerPoint Presentation</vt:lpstr>
      <vt:lpstr>Recurring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709</cp:revision>
  <dcterms:created xsi:type="dcterms:W3CDTF">2014-02-21T20:01:10Z</dcterms:created>
  <dcterms:modified xsi:type="dcterms:W3CDTF">2020-11-07T20:33:45Z</dcterms:modified>
</cp:coreProperties>
</file>