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8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8.xml"/><Relationship Id="rId5" Type="http://schemas.openxmlformats.org/officeDocument/2006/relationships/slide" Target="slide4.xml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slide" Target="slide101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5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2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2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2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2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slide" Target="slide115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6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slide" Target="slide117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7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20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79.png"/><Relationship Id="rId7" Type="http://schemas.openxmlformats.org/officeDocument/2006/relationships/image" Target="../media/image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slide" Target="slide12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slide" Target="slide123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2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20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3" Type="http://schemas.openxmlformats.org/officeDocument/2006/relationships/image" Target="../media/image191.png"/><Relationship Id="rId7" Type="http://schemas.openxmlformats.org/officeDocument/2006/relationships/slide" Target="slide20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2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slide" Target="slide129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2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2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133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0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20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207.png"/><Relationship Id="rId7" Type="http://schemas.openxmlformats.org/officeDocument/2006/relationships/slide" Target="slide20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2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slide" Target="slide137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1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2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2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2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2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openxmlformats.org/officeDocument/2006/relationships/slide" Target="slide145.xml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2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2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slide" Target="slide147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2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2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slide" Target="slide149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9.xml"/><Relationship Id="rId4" Type="http://schemas.openxmlformats.org/officeDocument/2006/relationships/slide" Target="slide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1.xml"/><Relationship Id="rId4" Type="http://schemas.openxmlformats.org/officeDocument/2006/relationships/slide" Target="slide2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3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20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slide" Target="slide155.xml"/><Relationship Id="rId3" Type="http://schemas.openxmlformats.org/officeDocument/2006/relationships/image" Target="../media/image242.png"/><Relationship Id="rId7" Type="http://schemas.openxmlformats.org/officeDocument/2006/relationships/slide" Target="slide20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5.xml"/><Relationship Id="rId4" Type="http://schemas.openxmlformats.org/officeDocument/2006/relationships/slide" Target="slide2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slide" Target="slide157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4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2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slide" Target="slide159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2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9.xml"/><Relationship Id="rId4" Type="http://schemas.openxmlformats.org/officeDocument/2006/relationships/slide" Target="slide2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1.xml"/><Relationship Id="rId4" Type="http://schemas.openxmlformats.org/officeDocument/2006/relationships/slide" Target="slide2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3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3.xml"/><Relationship Id="rId4" Type="http://schemas.openxmlformats.org/officeDocument/2006/relationships/slide" Target="slide2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5.xml"/><Relationship Id="rId4" Type="http://schemas.openxmlformats.org/officeDocument/2006/relationships/slide" Target="slide20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5.xml"/><Relationship Id="rId4" Type="http://schemas.openxmlformats.org/officeDocument/2006/relationships/slide" Target="slide20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slide" Target="slide167.xml"/><Relationship Id="rId3" Type="http://schemas.openxmlformats.org/officeDocument/2006/relationships/image" Target="../media/image263.png"/><Relationship Id="rId7" Type="http://schemas.openxmlformats.org/officeDocument/2006/relationships/slide" Target="slide20.xm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7.xml"/><Relationship Id="rId4" Type="http://schemas.openxmlformats.org/officeDocument/2006/relationships/slide" Target="slide2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9.xml"/><Relationship Id="rId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9.xml"/><Relationship Id="rId4" Type="http://schemas.openxmlformats.org/officeDocument/2006/relationships/slide" Target="slide20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slide" Target="slide171.xml"/><Relationship Id="rId3" Type="http://schemas.openxmlformats.org/officeDocument/2006/relationships/image" Target="../media/image270.png"/><Relationship Id="rId7" Type="http://schemas.openxmlformats.org/officeDocument/2006/relationships/slide" Target="slide20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1.xml"/><Relationship Id="rId4" Type="http://schemas.openxmlformats.org/officeDocument/2006/relationships/slide" Target="slide2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3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3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slide" Target="slide39.xml"/><Relationship Id="rId18" Type="http://schemas.openxmlformats.org/officeDocument/2006/relationships/slide" Target="slide47.xml"/><Relationship Id="rId26" Type="http://schemas.openxmlformats.org/officeDocument/2006/relationships/slide" Target="slide63.xml"/><Relationship Id="rId39" Type="http://schemas.openxmlformats.org/officeDocument/2006/relationships/slide" Target="slide93.xml"/><Relationship Id="rId21" Type="http://schemas.openxmlformats.org/officeDocument/2006/relationships/slide" Target="slide53.xml"/><Relationship Id="rId34" Type="http://schemas.openxmlformats.org/officeDocument/2006/relationships/slide" Target="slide83.xml"/><Relationship Id="rId42" Type="http://schemas.openxmlformats.org/officeDocument/2006/relationships/slide" Target="slide99.xml"/><Relationship Id="rId47" Type="http://schemas.openxmlformats.org/officeDocument/2006/relationships/slide" Target="slide109.xml"/><Relationship Id="rId50" Type="http://schemas.openxmlformats.org/officeDocument/2006/relationships/slide" Target="slide115.xml"/><Relationship Id="rId55" Type="http://schemas.openxmlformats.org/officeDocument/2006/relationships/slide" Target="slide125.xml"/><Relationship Id="rId63" Type="http://schemas.openxmlformats.org/officeDocument/2006/relationships/slide" Target="slide141.xml"/><Relationship Id="rId68" Type="http://schemas.openxmlformats.org/officeDocument/2006/relationships/slide" Target="slide151.xml"/><Relationship Id="rId76" Type="http://schemas.openxmlformats.org/officeDocument/2006/relationships/slide" Target="slide167.xml"/><Relationship Id="rId7" Type="http://schemas.openxmlformats.org/officeDocument/2006/relationships/slide" Target="slide25.xml"/><Relationship Id="rId71" Type="http://schemas.openxmlformats.org/officeDocument/2006/relationships/slide" Target="slide157.xml"/><Relationship Id="rId2" Type="http://schemas.openxmlformats.org/officeDocument/2006/relationships/slide" Target="slide67.xml"/><Relationship Id="rId16" Type="http://schemas.openxmlformats.org/officeDocument/2006/relationships/slide" Target="slide43.xml"/><Relationship Id="rId29" Type="http://schemas.openxmlformats.org/officeDocument/2006/relationships/slide" Target="slide73.xml"/><Relationship Id="rId11" Type="http://schemas.openxmlformats.org/officeDocument/2006/relationships/slide" Target="slide35.xml"/><Relationship Id="rId24" Type="http://schemas.openxmlformats.org/officeDocument/2006/relationships/slide" Target="slide59.xml"/><Relationship Id="rId32" Type="http://schemas.openxmlformats.org/officeDocument/2006/relationships/slide" Target="slide79.xml"/><Relationship Id="rId37" Type="http://schemas.openxmlformats.org/officeDocument/2006/relationships/slide" Target="slide89.xml"/><Relationship Id="rId40" Type="http://schemas.openxmlformats.org/officeDocument/2006/relationships/slide" Target="slide95.xml"/><Relationship Id="rId45" Type="http://schemas.openxmlformats.org/officeDocument/2006/relationships/slide" Target="slide105.xml"/><Relationship Id="rId53" Type="http://schemas.openxmlformats.org/officeDocument/2006/relationships/slide" Target="slide121.xml"/><Relationship Id="rId58" Type="http://schemas.openxmlformats.org/officeDocument/2006/relationships/slide" Target="slide131.xml"/><Relationship Id="rId66" Type="http://schemas.openxmlformats.org/officeDocument/2006/relationships/slide" Target="slide147.xml"/><Relationship Id="rId74" Type="http://schemas.openxmlformats.org/officeDocument/2006/relationships/slide" Target="slide163.xml"/><Relationship Id="rId79" Type="http://schemas.openxmlformats.org/officeDocument/2006/relationships/slide" Target="slide173.xml"/><Relationship Id="rId5" Type="http://schemas.openxmlformats.org/officeDocument/2006/relationships/slide" Target="slide21.xml"/><Relationship Id="rId61" Type="http://schemas.openxmlformats.org/officeDocument/2006/relationships/slide" Target="slide137.xml"/><Relationship Id="rId10" Type="http://schemas.openxmlformats.org/officeDocument/2006/relationships/slide" Target="slide31.xml"/><Relationship Id="rId19" Type="http://schemas.openxmlformats.org/officeDocument/2006/relationships/slide" Target="slide49.xml"/><Relationship Id="rId31" Type="http://schemas.openxmlformats.org/officeDocument/2006/relationships/slide" Target="slide77.xml"/><Relationship Id="rId44" Type="http://schemas.openxmlformats.org/officeDocument/2006/relationships/slide" Target="slide103.xml"/><Relationship Id="rId52" Type="http://schemas.openxmlformats.org/officeDocument/2006/relationships/slide" Target="slide119.xml"/><Relationship Id="rId60" Type="http://schemas.openxmlformats.org/officeDocument/2006/relationships/slide" Target="slide135.xml"/><Relationship Id="rId65" Type="http://schemas.openxmlformats.org/officeDocument/2006/relationships/slide" Target="slide145.xml"/><Relationship Id="rId73" Type="http://schemas.openxmlformats.org/officeDocument/2006/relationships/slide" Target="slide161.xml"/><Relationship Id="rId78" Type="http://schemas.openxmlformats.org/officeDocument/2006/relationships/slide" Target="slide171.xml"/><Relationship Id="rId4" Type="http://schemas.openxmlformats.org/officeDocument/2006/relationships/slide" Target="slide69.xml"/><Relationship Id="rId9" Type="http://schemas.openxmlformats.org/officeDocument/2006/relationships/slide" Target="slide29.xml"/><Relationship Id="rId14" Type="http://schemas.openxmlformats.org/officeDocument/2006/relationships/slide" Target="slide33.xml"/><Relationship Id="rId22" Type="http://schemas.openxmlformats.org/officeDocument/2006/relationships/slide" Target="slide55.xml"/><Relationship Id="rId27" Type="http://schemas.openxmlformats.org/officeDocument/2006/relationships/slide" Target="slide65.xml"/><Relationship Id="rId30" Type="http://schemas.openxmlformats.org/officeDocument/2006/relationships/slide" Target="slide75.xml"/><Relationship Id="rId35" Type="http://schemas.openxmlformats.org/officeDocument/2006/relationships/slide" Target="slide85.xml"/><Relationship Id="rId43" Type="http://schemas.openxmlformats.org/officeDocument/2006/relationships/slide" Target="slide101.xml"/><Relationship Id="rId48" Type="http://schemas.openxmlformats.org/officeDocument/2006/relationships/slide" Target="slide111.xml"/><Relationship Id="rId56" Type="http://schemas.openxmlformats.org/officeDocument/2006/relationships/slide" Target="slide127.xml"/><Relationship Id="rId64" Type="http://schemas.openxmlformats.org/officeDocument/2006/relationships/slide" Target="slide143.xml"/><Relationship Id="rId69" Type="http://schemas.openxmlformats.org/officeDocument/2006/relationships/slide" Target="slide153.xml"/><Relationship Id="rId77" Type="http://schemas.openxmlformats.org/officeDocument/2006/relationships/slide" Target="slide169.xml"/><Relationship Id="rId8" Type="http://schemas.openxmlformats.org/officeDocument/2006/relationships/slide" Target="slide27.xml"/><Relationship Id="rId51" Type="http://schemas.openxmlformats.org/officeDocument/2006/relationships/slide" Target="slide117.xml"/><Relationship Id="rId72" Type="http://schemas.openxmlformats.org/officeDocument/2006/relationships/slide" Target="slide159.xml"/><Relationship Id="rId80" Type="http://schemas.openxmlformats.org/officeDocument/2006/relationships/slide" Target="slide1.xml"/><Relationship Id="rId3" Type="http://schemas.openxmlformats.org/officeDocument/2006/relationships/slide" Target="slide20.xml"/><Relationship Id="rId12" Type="http://schemas.openxmlformats.org/officeDocument/2006/relationships/slide" Target="slide37.xml"/><Relationship Id="rId17" Type="http://schemas.openxmlformats.org/officeDocument/2006/relationships/slide" Target="slide45.xml"/><Relationship Id="rId25" Type="http://schemas.openxmlformats.org/officeDocument/2006/relationships/slide" Target="slide61.xml"/><Relationship Id="rId33" Type="http://schemas.openxmlformats.org/officeDocument/2006/relationships/slide" Target="slide81.xml"/><Relationship Id="rId38" Type="http://schemas.openxmlformats.org/officeDocument/2006/relationships/slide" Target="slide91.xml"/><Relationship Id="rId46" Type="http://schemas.openxmlformats.org/officeDocument/2006/relationships/slide" Target="slide107.xml"/><Relationship Id="rId59" Type="http://schemas.openxmlformats.org/officeDocument/2006/relationships/slide" Target="slide133.xml"/><Relationship Id="rId67" Type="http://schemas.openxmlformats.org/officeDocument/2006/relationships/slide" Target="slide149.xml"/><Relationship Id="rId20" Type="http://schemas.openxmlformats.org/officeDocument/2006/relationships/slide" Target="slide51.xml"/><Relationship Id="rId41" Type="http://schemas.openxmlformats.org/officeDocument/2006/relationships/slide" Target="slide97.xml"/><Relationship Id="rId54" Type="http://schemas.openxmlformats.org/officeDocument/2006/relationships/slide" Target="slide123.xml"/><Relationship Id="rId62" Type="http://schemas.openxmlformats.org/officeDocument/2006/relationships/slide" Target="slide139.xml"/><Relationship Id="rId70" Type="http://schemas.openxmlformats.org/officeDocument/2006/relationships/slide" Target="slide155.xml"/><Relationship Id="rId75" Type="http://schemas.openxmlformats.org/officeDocument/2006/relationships/slide" Target="slide1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5" Type="http://schemas.openxmlformats.org/officeDocument/2006/relationships/slide" Target="slide41.xml"/><Relationship Id="rId23" Type="http://schemas.openxmlformats.org/officeDocument/2006/relationships/slide" Target="slide57.xml"/><Relationship Id="rId28" Type="http://schemas.openxmlformats.org/officeDocument/2006/relationships/slide" Target="slide71.xml"/><Relationship Id="rId36" Type="http://schemas.openxmlformats.org/officeDocument/2006/relationships/slide" Target="slide87.xml"/><Relationship Id="rId49" Type="http://schemas.openxmlformats.org/officeDocument/2006/relationships/slide" Target="slide113.xml"/><Relationship Id="rId57" Type="http://schemas.openxmlformats.org/officeDocument/2006/relationships/slide" Target="slide1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0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2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0.png"/><Relationship Id="rId7" Type="http://schemas.openxmlformats.org/officeDocument/2006/relationships/slide" Target="slide2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slide" Target="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slide" Target="slide4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slide" Target="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slide" Target="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5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5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slide" Target="slide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69.xml"/><Relationship Id="rId4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slide" Target="slide20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73.xml"/><Relationship Id="rId4" Type="http://schemas.openxmlformats.org/officeDocument/2006/relationships/slide" Target="slide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2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106.png"/><Relationship Id="rId7" Type="http://schemas.openxmlformats.org/officeDocument/2006/relationships/slide" Target="slide20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slide" Target="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20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120.png"/><Relationship Id="rId7" Type="http://schemas.openxmlformats.org/officeDocument/2006/relationships/slide" Target="slide20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slide" Target="slide87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2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image" Target="../media/image129.png"/><Relationship Id="rId7" Type="http://schemas.openxmlformats.org/officeDocument/2006/relationships/slide" Target="slide20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2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slide" Target="slide93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3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slide" Target="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slide" Target="slide99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.png"/><Relationship Id="rId4" Type="http://schemas.openxmlformats.org/officeDocument/2006/relationships/image" Target="../media/image1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619672" y="35483"/>
            <a:ext cx="2376263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</a:t>
            </a:r>
            <a:r>
              <a:rPr lang="en-GB" sz="1400" b="1" dirty="0" smtClean="0">
                <a:latin typeface="Comic Sans MS" panose="030F0702030302020204" pitchFamily="66" charset="0"/>
              </a:rPr>
              <a:t>Proportion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3779912" y="31051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3779912" y="14847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779912" y="20248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779912" y="256490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779912" y="36451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3779912" y="41851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779912" y="47252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3779912" y="52652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4824136" y="14847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540548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41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6350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1988839"/>
            <a:ext cx="8640959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19" y="2852936"/>
            <a:ext cx="8640959" cy="770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10972"/>
            <a:ext cx="8784976" cy="3302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385172"/>
            <a:ext cx="8784974" cy="4087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89730"/>
            <a:ext cx="8784976" cy="167111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1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980728"/>
            <a:ext cx="8661836" cy="42184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980727"/>
            <a:ext cx="8651396" cy="1728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2" y="2708920"/>
            <a:ext cx="8651396" cy="2490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3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38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2132856"/>
            <a:ext cx="8661834" cy="16436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132856"/>
            <a:ext cx="8651396" cy="1643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8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7020"/>
            <a:ext cx="8640960" cy="463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2204864"/>
            <a:ext cx="8661836" cy="9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204864"/>
            <a:ext cx="8651396" cy="922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7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9556"/>
            <a:ext cx="8640960" cy="45316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2708920"/>
            <a:ext cx="8661834" cy="5185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692208"/>
            <a:ext cx="8651396" cy="53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3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7688"/>
            <a:ext cx="8640960" cy="4461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20819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6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32856"/>
            <a:ext cx="8640958" cy="17192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132856"/>
            <a:ext cx="86409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2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2060848"/>
            <a:ext cx="8661836" cy="15071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060848"/>
            <a:ext cx="8651396" cy="1507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8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77554"/>
            <a:ext cx="8784976" cy="4791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19637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2636912"/>
            <a:ext cx="8661836" cy="109694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641896"/>
            <a:ext cx="8651396" cy="1091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12976"/>
            <a:ext cx="8496944" cy="340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3406"/>
            <a:ext cx="8496944" cy="47637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0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844824"/>
            <a:ext cx="8661836" cy="23845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1838834"/>
            <a:ext cx="8651396" cy="2390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7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996952"/>
            <a:ext cx="8784974" cy="381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882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8228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3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916832"/>
            <a:ext cx="8661836" cy="18400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420888"/>
            <a:ext cx="8651396" cy="133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1082" y="1916831"/>
            <a:ext cx="8651396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39364"/>
            <a:ext cx="8784976" cy="3874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3970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73748"/>
            <a:ext cx="8784976" cy="11830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2204864"/>
            <a:ext cx="8661834" cy="12682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577776"/>
            <a:ext cx="8651396" cy="912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082" y="2204863"/>
            <a:ext cx="8651396" cy="37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0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41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236"/>
            <a:ext cx="8640960" cy="12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6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440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5384"/>
            <a:ext cx="8640960" cy="141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6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1124744"/>
            <a:ext cx="8661836" cy="387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1124744"/>
            <a:ext cx="8651396" cy="3877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8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968524"/>
            <a:ext cx="8640956" cy="2844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057940"/>
            <a:ext cx="8640958" cy="2747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31046"/>
          <a:stretch/>
        </p:blipFill>
        <p:spPr>
          <a:xfrm>
            <a:off x="251521" y="2420888"/>
            <a:ext cx="8640958" cy="129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3277"/>
          <a:stretch/>
        </p:blipFill>
        <p:spPr>
          <a:xfrm>
            <a:off x="251521" y="1340768"/>
            <a:ext cx="8640958" cy="1132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351920"/>
            <a:ext cx="8640958" cy="13488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0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1583485"/>
            <a:ext cx="8661834" cy="36910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1583485"/>
            <a:ext cx="8651396" cy="549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41082" y="2132857"/>
            <a:ext cx="8651396" cy="432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1081" y="2564904"/>
            <a:ext cx="8651397" cy="2709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2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2606"/>
            <a:ext cx="8640960" cy="264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324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293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6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1866838"/>
            <a:ext cx="8661836" cy="15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1866838"/>
            <a:ext cx="8651396" cy="698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082" y="2564903"/>
            <a:ext cx="8651396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1174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9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2060848"/>
            <a:ext cx="8661836" cy="14532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2060848"/>
            <a:ext cx="8651396" cy="1453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7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41168"/>
            <a:ext cx="7632848" cy="187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7632848" cy="15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7632848" cy="179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5"/>
          <a:stretch/>
        </p:blipFill>
        <p:spPr bwMode="auto">
          <a:xfrm>
            <a:off x="755576" y="404664"/>
            <a:ext cx="7632848" cy="315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2132856"/>
            <a:ext cx="8661836" cy="123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2479766"/>
            <a:ext cx="8651396" cy="37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1082" y="2852936"/>
            <a:ext cx="8661836" cy="51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2" y="2132856"/>
            <a:ext cx="8651396" cy="346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7208"/>
            <a:ext cx="8640960" cy="24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8230"/>
            <a:ext cx="8640960" cy="245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5594"/>
            <a:ext cx="8640960" cy="387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9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04864"/>
            <a:ext cx="8640958" cy="8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04864"/>
            <a:ext cx="8640958" cy="854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2132856"/>
            <a:ext cx="8661836" cy="104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41082" y="2657068"/>
            <a:ext cx="8651396" cy="52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2" y="2132856"/>
            <a:ext cx="8651396" cy="52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4354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64234"/>
            <a:ext cx="8640958" cy="25607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5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1700808"/>
            <a:ext cx="8661834" cy="23972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41082" y="1700807"/>
            <a:ext cx="8651396" cy="2397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2768"/>
            <a:ext cx="8640960" cy="355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2690"/>
            <a:ext cx="8640960" cy="308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850"/>
            <a:ext cx="8640960" cy="117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2" y="1711944"/>
            <a:ext cx="8661836" cy="17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41082" y="2708920"/>
            <a:ext cx="86513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1082" y="1628800"/>
            <a:ext cx="86513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8064896" cy="290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35528"/>
            <a:ext cx="8064896" cy="27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1894"/>
            <a:ext cx="8064896" cy="358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906"/>
            <a:ext cx="8064896" cy="11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12776"/>
            <a:ext cx="8661838" cy="342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1916832"/>
            <a:ext cx="8661838" cy="918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835677"/>
            <a:ext cx="8661838" cy="1998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081" y="1412777"/>
            <a:ext cx="8661838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7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7564"/>
            <a:ext cx="8784976" cy="381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782"/>
            <a:ext cx="8784976" cy="404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16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8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060848"/>
            <a:ext cx="8661838" cy="15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2753553"/>
            <a:ext cx="8661838" cy="87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081" y="2060847"/>
            <a:ext cx="8661838" cy="692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0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72338"/>
            <a:ext cx="8640958" cy="41128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8496944" cy="306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30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2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2060848"/>
            <a:ext cx="8661838" cy="12240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060847"/>
            <a:ext cx="8661838" cy="1224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6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8" y="2924944"/>
            <a:ext cx="8486924" cy="3341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37" y="404664"/>
            <a:ext cx="8486926" cy="25922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772816"/>
            <a:ext cx="8661838" cy="21873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772815"/>
            <a:ext cx="8661838" cy="2187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76734"/>
            <a:ext cx="8640958" cy="3892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9648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0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1268760"/>
            <a:ext cx="8661838" cy="33125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268759"/>
            <a:ext cx="8661838" cy="331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21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81990"/>
            <a:ext cx="8640960" cy="3759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772816"/>
            <a:ext cx="8640956" cy="2979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4257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916832"/>
            <a:ext cx="8661836" cy="18627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916831"/>
            <a:ext cx="8661838" cy="334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41081" y="2251316"/>
            <a:ext cx="8661837" cy="152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77072"/>
            <a:ext cx="8784976" cy="2698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501008"/>
            <a:ext cx="8784974" cy="247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39425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6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844824"/>
            <a:ext cx="8661836" cy="188371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844823"/>
            <a:ext cx="8661838" cy="102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7261" y="2867117"/>
            <a:ext cx="8661837" cy="861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2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1770"/>
            <a:ext cx="8640960" cy="281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46736"/>
            <a:ext cx="8640960" cy="295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986"/>
            <a:ext cx="8640960" cy="379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4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32856"/>
            <a:ext cx="8640958" cy="109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132856"/>
            <a:ext cx="8640958" cy="1091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700808"/>
            <a:ext cx="8661838" cy="183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700808"/>
            <a:ext cx="8661838" cy="878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7261" y="2579085"/>
            <a:ext cx="8661837" cy="952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2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8324"/>
            <a:ext cx="8640960" cy="34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7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7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060848"/>
            <a:ext cx="8661838" cy="126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060848"/>
            <a:ext cx="8661838" cy="518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7261" y="2579085"/>
            <a:ext cx="8661837" cy="74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9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0968"/>
            <a:ext cx="8640960" cy="43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430"/>
            <a:ext cx="8640960" cy="36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060848"/>
            <a:ext cx="8661838" cy="1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060848"/>
            <a:ext cx="8661838" cy="14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4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2612"/>
            <a:ext cx="8784976" cy="292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363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3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826"/>
            <a:ext cx="8784976" cy="124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12776"/>
            <a:ext cx="8661838" cy="283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412776"/>
            <a:ext cx="866183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1081" y="1916832"/>
            <a:ext cx="8661838" cy="91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830168"/>
            <a:ext cx="8661838" cy="141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2762"/>
            <a:ext cx="8640960" cy="264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69694"/>
            <a:ext cx="8640960" cy="30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378"/>
            <a:ext cx="8640960" cy="367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7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556792"/>
            <a:ext cx="8661838" cy="251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556792"/>
            <a:ext cx="866183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1" y="2636912"/>
            <a:ext cx="8661838" cy="1435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69406"/>
            <a:ext cx="8640960" cy="4043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8640960" cy="3541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22006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09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496944" cy="44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22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1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1988840"/>
            <a:ext cx="8661836" cy="20762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988838"/>
            <a:ext cx="8661838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1" y="3140967"/>
            <a:ext cx="8661838" cy="924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3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94178"/>
            <a:ext cx="8496944" cy="37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436"/>
            <a:ext cx="8496944" cy="416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6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84784"/>
            <a:ext cx="8661838" cy="30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484784"/>
            <a:ext cx="8661838" cy="3007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0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40960" cy="417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2204864"/>
            <a:ext cx="8661838" cy="136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204863"/>
            <a:ext cx="8661838" cy="1368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4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01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844824"/>
            <a:ext cx="8661838" cy="183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844825"/>
            <a:ext cx="8661838" cy="183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08852"/>
            <a:ext cx="6768752" cy="170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33056"/>
            <a:ext cx="6768752" cy="22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6768752" cy="11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3980"/>
            <a:ext cx="6768752" cy="348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7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596058"/>
            <a:ext cx="8640964" cy="229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3608" y="1772816"/>
            <a:ext cx="8658873" cy="21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3610" y="1596058"/>
            <a:ext cx="8658872" cy="17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610" y="1988839"/>
            <a:ext cx="8658872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8" y="2420888"/>
            <a:ext cx="8640963" cy="1469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6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0108"/>
            <a:ext cx="8640960" cy="45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6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2"/>
            <a:ext cx="8640958" cy="12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556792"/>
            <a:ext cx="8640958" cy="1263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0" y="2204864"/>
            <a:ext cx="8676780" cy="122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3610" y="2204864"/>
            <a:ext cx="8658872" cy="1220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4790"/>
            <a:ext cx="8784976" cy="28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84976" cy="38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258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107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0" y="836712"/>
            <a:ext cx="8676780" cy="418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3610" y="836712"/>
            <a:ext cx="86588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3610" y="1484784"/>
            <a:ext cx="865887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3610" y="2276872"/>
            <a:ext cx="8658872" cy="2749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3262"/>
            <a:ext cx="8640960" cy="325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89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0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0" y="1916832"/>
            <a:ext cx="8676780" cy="101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3610" y="1916832"/>
            <a:ext cx="8658872" cy="101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0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62" y="2521448"/>
            <a:ext cx="8776276" cy="4147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62" y="404664"/>
            <a:ext cx="8776276" cy="23042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7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124744"/>
            <a:ext cx="8772525" cy="2733675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85736" y="1124744"/>
            <a:ext cx="8772525" cy="273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72816"/>
            <a:ext cx="8640958" cy="2238432"/>
          </a:xfrm>
          <a:prstGeom prst="rect">
            <a:avLst/>
          </a:prstGeom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555776" y="27449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3H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619672" y="35483"/>
            <a:ext cx="2376263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</a:t>
            </a:r>
            <a:r>
              <a:rPr lang="en-GB" sz="1400" b="1" dirty="0" smtClean="0">
                <a:latin typeface="Comic Sans MS" panose="030F0702030302020204" pitchFamily="66" charset="0"/>
              </a:rPr>
              <a:t>Proportion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55904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4H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67544" y="112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67544" y="1664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467544" y="2204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67544" y="27449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467544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467544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467544" y="49051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2" action="ppaction://hlinksldjump"/>
          </p:cNvPr>
          <p:cNvSpPr/>
          <p:nvPr/>
        </p:nvSpPr>
        <p:spPr>
          <a:xfrm>
            <a:off x="467544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467544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4" action="ppaction://hlinksldjump"/>
          </p:cNvPr>
          <p:cNvSpPr/>
          <p:nvPr/>
        </p:nvSpPr>
        <p:spPr>
          <a:xfrm>
            <a:off x="467544" y="4365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5" action="ppaction://hlinksldjump"/>
          </p:cNvPr>
          <p:cNvSpPr/>
          <p:nvPr/>
        </p:nvSpPr>
        <p:spPr>
          <a:xfrm>
            <a:off x="1511640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1511640" y="16648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1511640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1511640" y="27449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1511640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1511640" y="38250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1511768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22" action="ppaction://hlinksldjump"/>
          </p:cNvPr>
          <p:cNvSpPr/>
          <p:nvPr/>
        </p:nvSpPr>
        <p:spPr>
          <a:xfrm>
            <a:off x="1511640" y="49051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3" action="ppaction://hlinksldjump"/>
          </p:cNvPr>
          <p:cNvSpPr/>
          <p:nvPr/>
        </p:nvSpPr>
        <p:spPr>
          <a:xfrm>
            <a:off x="1511768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4" action="ppaction://hlinksldjump"/>
          </p:cNvPr>
          <p:cNvSpPr/>
          <p:nvPr/>
        </p:nvSpPr>
        <p:spPr>
          <a:xfrm>
            <a:off x="1511768" y="59852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5" action="ppaction://hlinksldjump"/>
          </p:cNvPr>
          <p:cNvSpPr/>
          <p:nvPr/>
        </p:nvSpPr>
        <p:spPr>
          <a:xfrm>
            <a:off x="2555776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2555776" y="16648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7" action="ppaction://hlinksldjump"/>
          </p:cNvPr>
          <p:cNvSpPr/>
          <p:nvPr/>
        </p:nvSpPr>
        <p:spPr>
          <a:xfrm>
            <a:off x="2555776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8" action="ppaction://hlinksldjump"/>
          </p:cNvPr>
          <p:cNvSpPr/>
          <p:nvPr/>
        </p:nvSpPr>
        <p:spPr>
          <a:xfrm>
            <a:off x="2555904" y="38250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4H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9" action="ppaction://hlinksldjump"/>
          </p:cNvPr>
          <p:cNvSpPr/>
          <p:nvPr/>
        </p:nvSpPr>
        <p:spPr>
          <a:xfrm>
            <a:off x="2555904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30" action="ppaction://hlinksldjump"/>
          </p:cNvPr>
          <p:cNvSpPr/>
          <p:nvPr/>
        </p:nvSpPr>
        <p:spPr>
          <a:xfrm>
            <a:off x="2555776" y="49051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31" action="ppaction://hlinksldjump"/>
          </p:cNvPr>
          <p:cNvSpPr/>
          <p:nvPr/>
        </p:nvSpPr>
        <p:spPr>
          <a:xfrm>
            <a:off x="2555776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32" action="ppaction://hlinksldjump"/>
          </p:cNvPr>
          <p:cNvSpPr/>
          <p:nvPr/>
        </p:nvSpPr>
        <p:spPr>
          <a:xfrm>
            <a:off x="2555776" y="59852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3" action="ppaction://hlinksldjump"/>
          </p:cNvPr>
          <p:cNvSpPr/>
          <p:nvPr/>
        </p:nvSpPr>
        <p:spPr>
          <a:xfrm>
            <a:off x="3600000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4" action="ppaction://hlinksldjump"/>
          </p:cNvPr>
          <p:cNvSpPr/>
          <p:nvPr/>
        </p:nvSpPr>
        <p:spPr>
          <a:xfrm>
            <a:off x="3600000" y="16648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5" action="ppaction://hlinksldjump"/>
          </p:cNvPr>
          <p:cNvSpPr/>
          <p:nvPr/>
        </p:nvSpPr>
        <p:spPr>
          <a:xfrm>
            <a:off x="3600000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6" action="ppaction://hlinksldjump"/>
          </p:cNvPr>
          <p:cNvSpPr/>
          <p:nvPr/>
        </p:nvSpPr>
        <p:spPr>
          <a:xfrm>
            <a:off x="3600000" y="27449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7" action="ppaction://hlinksldjump"/>
          </p:cNvPr>
          <p:cNvSpPr/>
          <p:nvPr/>
        </p:nvSpPr>
        <p:spPr>
          <a:xfrm>
            <a:off x="3600000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8" action="ppaction://hlinksldjump"/>
          </p:cNvPr>
          <p:cNvSpPr/>
          <p:nvPr/>
        </p:nvSpPr>
        <p:spPr>
          <a:xfrm>
            <a:off x="3600000" y="38250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9" action="ppaction://hlinksldjump"/>
          </p:cNvPr>
          <p:cNvSpPr/>
          <p:nvPr/>
        </p:nvSpPr>
        <p:spPr>
          <a:xfrm>
            <a:off x="3600000" y="4365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40" action="ppaction://hlinksldjump"/>
          </p:cNvPr>
          <p:cNvSpPr/>
          <p:nvPr/>
        </p:nvSpPr>
        <p:spPr>
          <a:xfrm>
            <a:off x="3599872" y="49051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41" action="ppaction://hlinksldjump"/>
          </p:cNvPr>
          <p:cNvSpPr/>
          <p:nvPr/>
        </p:nvSpPr>
        <p:spPr>
          <a:xfrm>
            <a:off x="3599872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42" action="ppaction://hlinksldjump"/>
          </p:cNvPr>
          <p:cNvSpPr/>
          <p:nvPr/>
        </p:nvSpPr>
        <p:spPr>
          <a:xfrm>
            <a:off x="3599872" y="59852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3" action="ppaction://hlinksldjump"/>
          </p:cNvPr>
          <p:cNvSpPr/>
          <p:nvPr/>
        </p:nvSpPr>
        <p:spPr>
          <a:xfrm>
            <a:off x="4644008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4" action="ppaction://hlinksldjump"/>
          </p:cNvPr>
          <p:cNvSpPr/>
          <p:nvPr/>
        </p:nvSpPr>
        <p:spPr>
          <a:xfrm>
            <a:off x="4644008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5" action="ppaction://hlinksldjump"/>
          </p:cNvPr>
          <p:cNvSpPr/>
          <p:nvPr/>
        </p:nvSpPr>
        <p:spPr>
          <a:xfrm>
            <a:off x="4644008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6" action="ppaction://hlinksldjump"/>
          </p:cNvPr>
          <p:cNvSpPr/>
          <p:nvPr/>
        </p:nvSpPr>
        <p:spPr>
          <a:xfrm>
            <a:off x="4644008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7" action="ppaction://hlinksldjump"/>
          </p:cNvPr>
          <p:cNvSpPr/>
          <p:nvPr/>
        </p:nvSpPr>
        <p:spPr>
          <a:xfrm>
            <a:off x="4644008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8" action="ppaction://hlinksldjump"/>
          </p:cNvPr>
          <p:cNvSpPr/>
          <p:nvPr/>
        </p:nvSpPr>
        <p:spPr>
          <a:xfrm>
            <a:off x="4644136" y="38250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9" action="ppaction://hlinksldjump"/>
          </p:cNvPr>
          <p:cNvSpPr/>
          <p:nvPr/>
        </p:nvSpPr>
        <p:spPr>
          <a:xfrm>
            <a:off x="4644008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50" action="ppaction://hlinksldjump"/>
          </p:cNvPr>
          <p:cNvSpPr/>
          <p:nvPr/>
        </p:nvSpPr>
        <p:spPr>
          <a:xfrm>
            <a:off x="4644008" y="490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51" action="ppaction://hlinksldjump"/>
          </p:cNvPr>
          <p:cNvSpPr/>
          <p:nvPr/>
        </p:nvSpPr>
        <p:spPr>
          <a:xfrm>
            <a:off x="4644008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52" action="ppaction://hlinksldjump"/>
          </p:cNvPr>
          <p:cNvSpPr/>
          <p:nvPr/>
        </p:nvSpPr>
        <p:spPr>
          <a:xfrm>
            <a:off x="4644008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2015 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53" action="ppaction://hlinksldjump"/>
          </p:cNvPr>
          <p:cNvSpPr/>
          <p:nvPr/>
        </p:nvSpPr>
        <p:spPr>
          <a:xfrm>
            <a:off x="5688232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2015 </a:t>
            </a:r>
            <a:r>
              <a:rPr lang="en-GB" sz="1200" b="1" dirty="0" smtClean="0">
                <a:latin typeface="Comic Sans MS" panose="030F0702030302020204" pitchFamily="66" charset="0"/>
              </a:rPr>
              <a:t>4HR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4" action="ppaction://hlinksldjump"/>
          </p:cNvPr>
          <p:cNvSpPr/>
          <p:nvPr/>
        </p:nvSpPr>
        <p:spPr>
          <a:xfrm>
            <a:off x="5688232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5" action="ppaction://hlinksldjump"/>
          </p:cNvPr>
          <p:cNvSpPr/>
          <p:nvPr/>
        </p:nvSpPr>
        <p:spPr>
          <a:xfrm>
            <a:off x="5688232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6" action="ppaction://hlinksldjump"/>
          </p:cNvPr>
          <p:cNvSpPr/>
          <p:nvPr/>
        </p:nvSpPr>
        <p:spPr>
          <a:xfrm>
            <a:off x="5688232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7" action="ppaction://hlinksldjump"/>
          </p:cNvPr>
          <p:cNvSpPr/>
          <p:nvPr/>
        </p:nvSpPr>
        <p:spPr>
          <a:xfrm>
            <a:off x="5688232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8" action="ppaction://hlinksldjump"/>
          </p:cNvPr>
          <p:cNvSpPr/>
          <p:nvPr/>
        </p:nvSpPr>
        <p:spPr>
          <a:xfrm>
            <a:off x="5688232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9" action="ppaction://hlinksldjump"/>
          </p:cNvPr>
          <p:cNvSpPr/>
          <p:nvPr/>
        </p:nvSpPr>
        <p:spPr>
          <a:xfrm>
            <a:off x="5688232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60" action="ppaction://hlinksldjump"/>
          </p:cNvPr>
          <p:cNvSpPr/>
          <p:nvPr/>
        </p:nvSpPr>
        <p:spPr>
          <a:xfrm>
            <a:off x="5688232" y="490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61" action="ppaction://hlinksldjump"/>
          </p:cNvPr>
          <p:cNvSpPr/>
          <p:nvPr/>
        </p:nvSpPr>
        <p:spPr>
          <a:xfrm>
            <a:off x="5688232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62" action="ppaction://hlinksldjump"/>
          </p:cNvPr>
          <p:cNvSpPr/>
          <p:nvPr/>
        </p:nvSpPr>
        <p:spPr>
          <a:xfrm>
            <a:off x="5693816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63" action="ppaction://hlinksldjump"/>
          </p:cNvPr>
          <p:cNvSpPr/>
          <p:nvPr/>
        </p:nvSpPr>
        <p:spPr>
          <a:xfrm>
            <a:off x="6732240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4" action="ppaction://hlinksldjump"/>
          </p:cNvPr>
          <p:cNvSpPr/>
          <p:nvPr/>
        </p:nvSpPr>
        <p:spPr>
          <a:xfrm>
            <a:off x="6732240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5" action="ppaction://hlinksldjump"/>
          </p:cNvPr>
          <p:cNvSpPr/>
          <p:nvPr/>
        </p:nvSpPr>
        <p:spPr>
          <a:xfrm>
            <a:off x="6732240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6" action="ppaction://hlinksldjump"/>
          </p:cNvPr>
          <p:cNvSpPr/>
          <p:nvPr/>
        </p:nvSpPr>
        <p:spPr>
          <a:xfrm>
            <a:off x="6732240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7" action="ppaction://hlinksldjump"/>
          </p:cNvPr>
          <p:cNvSpPr/>
          <p:nvPr/>
        </p:nvSpPr>
        <p:spPr>
          <a:xfrm>
            <a:off x="6732240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8" action="ppaction://hlinksldjump"/>
          </p:cNvPr>
          <p:cNvSpPr/>
          <p:nvPr/>
        </p:nvSpPr>
        <p:spPr>
          <a:xfrm>
            <a:off x="6732240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9" action="ppaction://hlinksldjump"/>
          </p:cNvPr>
          <p:cNvSpPr/>
          <p:nvPr/>
        </p:nvSpPr>
        <p:spPr>
          <a:xfrm>
            <a:off x="6732240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70" action="ppaction://hlinksldjump"/>
          </p:cNvPr>
          <p:cNvSpPr/>
          <p:nvPr/>
        </p:nvSpPr>
        <p:spPr>
          <a:xfrm>
            <a:off x="6732240" y="4905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71" action="ppaction://hlinksldjump"/>
          </p:cNvPr>
          <p:cNvSpPr/>
          <p:nvPr/>
        </p:nvSpPr>
        <p:spPr>
          <a:xfrm>
            <a:off x="6732240" y="5445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72" action="ppaction://hlinksldjump"/>
          </p:cNvPr>
          <p:cNvSpPr/>
          <p:nvPr/>
        </p:nvSpPr>
        <p:spPr>
          <a:xfrm>
            <a:off x="6732240" y="59853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73" action="ppaction://hlinksldjump"/>
          </p:cNvPr>
          <p:cNvSpPr/>
          <p:nvPr/>
        </p:nvSpPr>
        <p:spPr>
          <a:xfrm>
            <a:off x="7776464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74" action="ppaction://hlinksldjump"/>
          </p:cNvPr>
          <p:cNvSpPr/>
          <p:nvPr/>
        </p:nvSpPr>
        <p:spPr>
          <a:xfrm>
            <a:off x="7776464" y="1664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75" action="ppaction://hlinksldjump"/>
          </p:cNvPr>
          <p:cNvSpPr/>
          <p:nvPr/>
        </p:nvSpPr>
        <p:spPr>
          <a:xfrm>
            <a:off x="7776464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76" action="ppaction://hlinksldjump"/>
          </p:cNvPr>
          <p:cNvSpPr/>
          <p:nvPr/>
        </p:nvSpPr>
        <p:spPr>
          <a:xfrm>
            <a:off x="7776464" y="2744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7" action="ppaction://hlinksldjump"/>
          </p:cNvPr>
          <p:cNvSpPr/>
          <p:nvPr/>
        </p:nvSpPr>
        <p:spPr>
          <a:xfrm>
            <a:off x="7776464" y="3284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8" action="ppaction://hlinksldjump"/>
          </p:cNvPr>
          <p:cNvSpPr/>
          <p:nvPr/>
        </p:nvSpPr>
        <p:spPr>
          <a:xfrm>
            <a:off x="7776464" y="3825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79" action="ppaction://hlinksldjump"/>
          </p:cNvPr>
          <p:cNvSpPr/>
          <p:nvPr/>
        </p:nvSpPr>
        <p:spPr>
          <a:xfrm>
            <a:off x="7776464" y="4365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80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8" y="408799"/>
            <a:ext cx="8011264" cy="57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0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2492896"/>
            <a:ext cx="8439680" cy="76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492897"/>
            <a:ext cx="8439682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2160" y="2996952"/>
            <a:ext cx="8439680" cy="262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97152"/>
            <a:ext cx="5616624" cy="199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616624" cy="44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9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916832"/>
            <a:ext cx="8439682" cy="6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864820"/>
            <a:ext cx="8439682" cy="2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2132857"/>
            <a:ext cx="8439682" cy="44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1835364"/>
            <a:ext cx="8496946" cy="31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2060848"/>
            <a:ext cx="8439686" cy="5557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060848"/>
            <a:ext cx="8439682" cy="555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3647618"/>
            <a:ext cx="7056782" cy="3165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04664"/>
            <a:ext cx="7056784" cy="32235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0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" y="980728"/>
            <a:ext cx="8439678" cy="1366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58" y="2396002"/>
            <a:ext cx="8439681" cy="2065995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932322"/>
            <a:ext cx="8439682" cy="141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2158" y="2396001"/>
            <a:ext cx="8439681" cy="206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8352928" cy="17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352928" cy="252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19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2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20791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210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3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2471739"/>
            <a:ext cx="8439679" cy="11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471738"/>
            <a:ext cx="8439682" cy="45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58" y="2924944"/>
            <a:ext cx="8439681" cy="67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5013176"/>
            <a:ext cx="7920878" cy="1598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4664"/>
            <a:ext cx="7920878" cy="46251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4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8" y="1772816"/>
            <a:ext cx="8439684" cy="13748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43134"/>
            <a:ext cx="8439682" cy="56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2306554"/>
            <a:ext cx="8439682" cy="841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6752"/>
            <a:ext cx="8496944" cy="37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1772816"/>
            <a:ext cx="8439680" cy="50503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43134"/>
            <a:ext cx="8439682" cy="56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8352928" cy="202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8352928" cy="162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170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168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4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412776"/>
            <a:ext cx="8439684" cy="16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412776"/>
            <a:ext cx="8439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160" y="1916832"/>
            <a:ext cx="8439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2158" y="2420888"/>
            <a:ext cx="8439684" cy="601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5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44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2060848"/>
            <a:ext cx="8439680" cy="98517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060848"/>
            <a:ext cx="8439682" cy="985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27" idx="3"/>
            <a:endCxn id="2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4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6" y="1268760"/>
            <a:ext cx="874382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42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723358"/>
            <a:ext cx="8496942" cy="42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2223924"/>
            <a:ext cx="8439680" cy="6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223924"/>
            <a:ext cx="8439682" cy="629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728662"/>
            <a:ext cx="8705850" cy="5400675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20888"/>
            <a:ext cx="8784976" cy="7309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420886"/>
            <a:ext cx="8784976" cy="73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45224"/>
            <a:ext cx="7488832" cy="1328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73016"/>
            <a:ext cx="7488832" cy="1937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04664"/>
            <a:ext cx="7488832" cy="31589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9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12313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16830"/>
            <a:ext cx="8640958" cy="123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2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05990"/>
            <a:ext cx="8496944" cy="3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889676"/>
            <a:ext cx="8640956" cy="10352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889676"/>
            <a:ext cx="8640958" cy="1035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2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4051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41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5803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76872"/>
            <a:ext cx="8640958" cy="58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8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0848"/>
            <a:ext cx="8784974" cy="16359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6"/>
            <a:ext cx="8784974" cy="1635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9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4945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494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3501008"/>
            <a:ext cx="8352924" cy="270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836712"/>
            <a:ext cx="8352926" cy="3231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89562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4945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494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5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797152"/>
            <a:ext cx="7920878" cy="2020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3284984"/>
            <a:ext cx="7920876" cy="248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1" y="404664"/>
            <a:ext cx="7920878" cy="36197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1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13725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1484785"/>
            <a:ext cx="849694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9" y="1916833"/>
            <a:ext cx="8496942" cy="940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8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725144"/>
            <a:ext cx="7920878" cy="2027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4664"/>
            <a:ext cx="7920878" cy="436033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04864"/>
            <a:ext cx="8496942" cy="9679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2204862"/>
            <a:ext cx="8496942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9" y="2708920"/>
            <a:ext cx="8496942" cy="46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80596"/>
            <a:ext cx="8496944" cy="2556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8210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204864"/>
            <a:ext cx="8496940" cy="939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2204863"/>
            <a:ext cx="8496942" cy="28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9" y="2492897"/>
            <a:ext cx="8496942" cy="651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9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64704"/>
            <a:ext cx="8352928" cy="44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5520938"/>
            <a:ext cx="5472608" cy="129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641072"/>
            <a:ext cx="5472608" cy="130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2849572"/>
            <a:ext cx="5472608" cy="19344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392648"/>
            <a:ext cx="5472608" cy="2626706"/>
          </a:xfrm>
          <a:prstGeom prst="rect">
            <a:avLst/>
          </a:prstGeom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9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84976" cy="497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2204863"/>
            <a:ext cx="8784976" cy="497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7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57192"/>
            <a:ext cx="8064896" cy="137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6433"/>
            <a:ext cx="8064896" cy="48039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8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18074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484783"/>
            <a:ext cx="8784976" cy="857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2" y="2342604"/>
            <a:ext cx="8784976" cy="949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2928" cy="46328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92896"/>
            <a:ext cx="8784974" cy="6092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2492896"/>
            <a:ext cx="8784976" cy="60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29866"/>
            <a:ext cx="8640958" cy="4307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8680"/>
            <a:ext cx="8640958" cy="14175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8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18027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700808"/>
            <a:ext cx="8784976" cy="1802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0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11994"/>
            <a:ext cx="7992889" cy="397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6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2662239"/>
            <a:ext cx="8439682" cy="118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564903"/>
            <a:ext cx="8439682" cy="1280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4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8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0" y="4365104"/>
            <a:ext cx="8031320" cy="185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0" y="476672"/>
            <a:ext cx="8031322" cy="3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01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1756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484783"/>
            <a:ext cx="8640960" cy="28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1772818"/>
            <a:ext cx="8640960" cy="28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060848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3068960"/>
            <a:ext cx="8640960" cy="591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4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4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2587607"/>
            <a:ext cx="8439684" cy="152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564903"/>
            <a:ext cx="8439682" cy="1544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4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6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787302"/>
            <a:ext cx="8496940" cy="3026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556792"/>
            <a:ext cx="8496942" cy="33113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404664"/>
            <a:ext cx="8496942" cy="1432260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1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1844824"/>
            <a:ext cx="8439680" cy="20669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844824"/>
            <a:ext cx="843968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2160" y="2924944"/>
            <a:ext cx="8439680" cy="98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24944"/>
            <a:ext cx="8784976" cy="3838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2546"/>
            <a:ext cx="8784976" cy="4834646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85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86966"/>
            <a:ext cx="8640958" cy="25621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586964"/>
            <a:ext cx="8640958" cy="689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1" y="2276871"/>
            <a:ext cx="8640958" cy="1872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2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5712388"/>
            <a:ext cx="7344814" cy="1100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051087"/>
            <a:ext cx="7344816" cy="1709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987987"/>
            <a:ext cx="7344816" cy="1223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32656"/>
            <a:ext cx="7344816" cy="27530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7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2276872"/>
            <a:ext cx="8439680" cy="9412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276872"/>
            <a:ext cx="843968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160" y="2420888"/>
            <a:ext cx="8439682" cy="317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160" y="2738754"/>
            <a:ext cx="8439680" cy="47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00890"/>
            <a:ext cx="8640960" cy="36522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8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" y="1844824"/>
            <a:ext cx="8439678" cy="14920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844824"/>
            <a:ext cx="8439682" cy="149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7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35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768550"/>
            <a:ext cx="8784972" cy="4044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2715356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49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348880"/>
            <a:ext cx="8784974" cy="4203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348878"/>
            <a:ext cx="8784974" cy="420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21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4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852936"/>
            <a:ext cx="8496940" cy="3763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35779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564904"/>
            <a:ext cx="8784972" cy="5733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564904"/>
            <a:ext cx="8784974" cy="57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2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4862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20888"/>
            <a:ext cx="8784974" cy="5848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420887"/>
            <a:ext cx="8784974" cy="584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952908"/>
            <a:ext cx="8496942" cy="2860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636912"/>
            <a:ext cx="8496940" cy="2985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836712"/>
            <a:ext cx="8496942" cy="2639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332656"/>
            <a:ext cx="8496942" cy="15686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84784"/>
            <a:ext cx="8640962" cy="34257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276872"/>
            <a:ext cx="8640959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9" y="3356992"/>
            <a:ext cx="8640959" cy="1553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1464790"/>
            <a:ext cx="8640959" cy="812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38760"/>
            <a:ext cx="8640960" cy="22746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3600"/>
            <a:ext cx="8640960" cy="5009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" b="51358"/>
          <a:stretch/>
        </p:blipFill>
        <p:spPr>
          <a:xfrm>
            <a:off x="251521" y="3933056"/>
            <a:ext cx="8640958" cy="18722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4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20129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1916831"/>
            <a:ext cx="8640959" cy="792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9" y="2708921"/>
            <a:ext cx="8640959" cy="122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87260"/>
            <a:ext cx="8640958" cy="2026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568874"/>
            <a:ext cx="8640958" cy="294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1340768"/>
            <a:ext cx="8640958" cy="2277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9601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5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980728"/>
            <a:ext cx="8439680" cy="43427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980727"/>
            <a:ext cx="8439682" cy="4342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80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2397598"/>
            <a:ext cx="8640960" cy="10501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397596"/>
            <a:ext cx="8640959" cy="31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8" y="2708921"/>
            <a:ext cx="8640959" cy="311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18" y="3020244"/>
            <a:ext cx="8640959" cy="427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16226"/>
            <a:ext cx="8640960" cy="51170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5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2204864"/>
            <a:ext cx="8640964" cy="141364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204863"/>
            <a:ext cx="8640959" cy="578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8" y="2783330"/>
            <a:ext cx="8640959" cy="835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171460"/>
            <a:ext cx="8640960" cy="3641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96752"/>
            <a:ext cx="8640958" cy="2986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2523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6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420888"/>
            <a:ext cx="8640962" cy="10821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416631"/>
            <a:ext cx="8640959" cy="323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18" y="2739841"/>
            <a:ext cx="8640959" cy="763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8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7" y="1412776"/>
            <a:ext cx="870134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2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420888"/>
            <a:ext cx="8640964" cy="9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416630"/>
            <a:ext cx="8640959" cy="90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784976" cy="435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388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04864"/>
            <a:ext cx="8640962" cy="137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204864"/>
            <a:ext cx="8640959" cy="137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2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71972"/>
            <a:ext cx="8784976" cy="3041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4134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58814"/>
            <a:ext cx="8784976" cy="7659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619672" y="35483"/>
            <a:ext cx="237626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Ratio &amp; Basic Proportion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995936" y="184069"/>
            <a:ext cx="3600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4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1040</TotalTime>
  <Words>1874</Words>
  <Application>Microsoft Office PowerPoint</Application>
  <PresentationFormat>On-screen Show (4:3)</PresentationFormat>
  <Paragraphs>606</Paragraphs>
  <Slides>174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9" baseType="lpstr">
      <vt:lpstr>Arial</vt:lpstr>
      <vt:lpstr>Calibri</vt:lpstr>
      <vt:lpstr>Calibri Light</vt:lpstr>
      <vt:lpstr>Comic Sans MS</vt:lpstr>
      <vt:lpstr>Theme1</vt:lpstr>
      <vt:lpstr>Ratio &amp; Basic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Ratio &amp; Basic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701</cp:revision>
  <dcterms:created xsi:type="dcterms:W3CDTF">2014-02-21T20:01:10Z</dcterms:created>
  <dcterms:modified xsi:type="dcterms:W3CDTF">2020-11-07T20:14:32Z</dcterms:modified>
</cp:coreProperties>
</file>