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1621" r:id="rId2"/>
    <p:sldId id="1622" r:id="rId3"/>
    <p:sldId id="1623" r:id="rId4"/>
    <p:sldId id="1624" r:id="rId5"/>
    <p:sldId id="1625" r:id="rId6"/>
    <p:sldId id="1626" r:id="rId7"/>
    <p:sldId id="1627" r:id="rId8"/>
    <p:sldId id="1628" r:id="rId9"/>
    <p:sldId id="1629" r:id="rId10"/>
    <p:sldId id="1630" r:id="rId11"/>
    <p:sldId id="1631" r:id="rId12"/>
    <p:sldId id="1632" r:id="rId13"/>
    <p:sldId id="1633" r:id="rId14"/>
    <p:sldId id="1634" r:id="rId15"/>
    <p:sldId id="1635" r:id="rId16"/>
    <p:sldId id="1636" r:id="rId17"/>
    <p:sldId id="1637" r:id="rId18"/>
    <p:sldId id="1638" r:id="rId19"/>
    <p:sldId id="1639" r:id="rId20"/>
    <p:sldId id="1640" r:id="rId21"/>
    <p:sldId id="1641" r:id="rId22"/>
    <p:sldId id="1642" r:id="rId23"/>
    <p:sldId id="1643" r:id="rId24"/>
    <p:sldId id="1644" r:id="rId25"/>
    <p:sldId id="1645" r:id="rId26"/>
    <p:sldId id="1646" r:id="rId27"/>
    <p:sldId id="1647" r:id="rId28"/>
    <p:sldId id="1648" r:id="rId29"/>
    <p:sldId id="1649" r:id="rId30"/>
    <p:sldId id="1650" r:id="rId31"/>
    <p:sldId id="1651" r:id="rId32"/>
    <p:sldId id="1652" r:id="rId33"/>
    <p:sldId id="1653" r:id="rId34"/>
    <p:sldId id="1654" r:id="rId35"/>
    <p:sldId id="1655" r:id="rId36"/>
    <p:sldId id="1656" r:id="rId37"/>
    <p:sldId id="1657" r:id="rId38"/>
    <p:sldId id="1658" r:id="rId39"/>
    <p:sldId id="1659" r:id="rId40"/>
    <p:sldId id="1660" r:id="rId41"/>
    <p:sldId id="1661" r:id="rId42"/>
    <p:sldId id="1662" r:id="rId43"/>
    <p:sldId id="1663" r:id="rId44"/>
    <p:sldId id="1664" r:id="rId45"/>
    <p:sldId id="1665" r:id="rId46"/>
    <p:sldId id="1666" r:id="rId47"/>
    <p:sldId id="1667" r:id="rId48"/>
    <p:sldId id="1668" r:id="rId49"/>
    <p:sldId id="1669" r:id="rId50"/>
    <p:sldId id="1670" r:id="rId51"/>
    <p:sldId id="1671" r:id="rId52"/>
    <p:sldId id="1672" r:id="rId53"/>
    <p:sldId id="1673" r:id="rId54"/>
    <p:sldId id="1674" r:id="rId55"/>
    <p:sldId id="1675" r:id="rId56"/>
    <p:sldId id="1676" r:id="rId57"/>
    <p:sldId id="1677" r:id="rId58"/>
    <p:sldId id="1678" r:id="rId59"/>
    <p:sldId id="1679" r:id="rId60"/>
    <p:sldId id="1680" r:id="rId61"/>
    <p:sldId id="1681" r:id="rId62"/>
    <p:sldId id="1682" r:id="rId63"/>
    <p:sldId id="1683" r:id="rId64"/>
    <p:sldId id="1684" r:id="rId65"/>
    <p:sldId id="1685" r:id="rId66"/>
    <p:sldId id="1686" r:id="rId67"/>
    <p:sldId id="1687" r:id="rId68"/>
    <p:sldId id="1688" r:id="rId69"/>
    <p:sldId id="1689" r:id="rId70"/>
    <p:sldId id="1690" r:id="rId71"/>
    <p:sldId id="1691" r:id="rId72"/>
    <p:sldId id="1692" r:id="rId73"/>
    <p:sldId id="1693" r:id="rId74"/>
    <p:sldId id="1694" r:id="rId75"/>
    <p:sldId id="1695" r:id="rId76"/>
    <p:sldId id="1696" r:id="rId77"/>
    <p:sldId id="1697" r:id="rId78"/>
    <p:sldId id="1698" r:id="rId79"/>
    <p:sldId id="1699" r:id="rId80"/>
    <p:sldId id="1700" r:id="rId81"/>
    <p:sldId id="1701" r:id="rId82"/>
    <p:sldId id="1702" r:id="rId83"/>
    <p:sldId id="1703" r:id="rId84"/>
    <p:sldId id="1704" r:id="rId85"/>
    <p:sldId id="1705" r:id="rId86"/>
    <p:sldId id="1706" r:id="rId87"/>
    <p:sldId id="1707" r:id="rId88"/>
    <p:sldId id="1708" r:id="rId89"/>
    <p:sldId id="1709" r:id="rId90"/>
    <p:sldId id="1710" r:id="rId91"/>
    <p:sldId id="1711" r:id="rId92"/>
    <p:sldId id="1712" r:id="rId93"/>
    <p:sldId id="1713" r:id="rId94"/>
    <p:sldId id="1714" r:id="rId95"/>
    <p:sldId id="1715" r:id="rId96"/>
    <p:sldId id="1716" r:id="rId97"/>
    <p:sldId id="1717" r:id="rId98"/>
    <p:sldId id="1718" r:id="rId99"/>
    <p:sldId id="1719" r:id="rId100"/>
    <p:sldId id="1720" r:id="rId101"/>
    <p:sldId id="1721" r:id="rId102"/>
    <p:sldId id="1722" r:id="rId103"/>
    <p:sldId id="1723" r:id="rId104"/>
    <p:sldId id="1724" r:id="rId105"/>
    <p:sldId id="1725" r:id="rId106"/>
    <p:sldId id="1726" r:id="rId107"/>
    <p:sldId id="1727" r:id="rId108"/>
    <p:sldId id="1728" r:id="rId109"/>
    <p:sldId id="1729" r:id="rId110"/>
    <p:sldId id="1730" r:id="rId111"/>
    <p:sldId id="1731" r:id="rId112"/>
    <p:sldId id="1732" r:id="rId113"/>
    <p:sldId id="1733" r:id="rId114"/>
    <p:sldId id="1734" r:id="rId115"/>
    <p:sldId id="1735" r:id="rId116"/>
    <p:sldId id="1736" r:id="rId117"/>
    <p:sldId id="1737" r:id="rId118"/>
    <p:sldId id="1738" r:id="rId119"/>
    <p:sldId id="1739" r:id="rId120"/>
    <p:sldId id="1740" r:id="rId121"/>
    <p:sldId id="1741" r:id="rId122"/>
    <p:sldId id="1742" r:id="rId123"/>
    <p:sldId id="1743" r:id="rId124"/>
    <p:sldId id="1744" r:id="rId125"/>
    <p:sldId id="1745" r:id="rId126"/>
    <p:sldId id="1746" r:id="rId127"/>
    <p:sldId id="1747" r:id="rId128"/>
    <p:sldId id="1748" r:id="rId129"/>
    <p:sldId id="1749" r:id="rId130"/>
    <p:sldId id="1750" r:id="rId131"/>
    <p:sldId id="1751" r:id="rId132"/>
    <p:sldId id="1752" r:id="rId133"/>
    <p:sldId id="1753" r:id="rId134"/>
    <p:sldId id="1754" r:id="rId135"/>
    <p:sldId id="1755" r:id="rId136"/>
    <p:sldId id="1756" r:id="rId137"/>
    <p:sldId id="1757" r:id="rId138"/>
    <p:sldId id="1758" r:id="rId139"/>
    <p:sldId id="1759" r:id="rId140"/>
    <p:sldId id="1760" r:id="rId141"/>
    <p:sldId id="1761" r:id="rId142"/>
    <p:sldId id="1762" r:id="rId143"/>
    <p:sldId id="1763" r:id="rId144"/>
    <p:sldId id="1764" r:id="rId145"/>
    <p:sldId id="1765" r:id="rId146"/>
    <p:sldId id="1766" r:id="rId147"/>
    <p:sldId id="1767" r:id="rId148"/>
    <p:sldId id="1768" r:id="rId149"/>
    <p:sldId id="1769" r:id="rId150"/>
    <p:sldId id="1770" r:id="rId151"/>
    <p:sldId id="1771" r:id="rId152"/>
    <p:sldId id="1772" r:id="rId153"/>
    <p:sldId id="1773" r:id="rId154"/>
    <p:sldId id="1774" r:id="rId155"/>
    <p:sldId id="1775" r:id="rId156"/>
    <p:sldId id="1776" r:id="rId157"/>
    <p:sldId id="1777" r:id="rId158"/>
    <p:sldId id="1778" r:id="rId159"/>
    <p:sldId id="1779" r:id="rId160"/>
    <p:sldId id="1780" r:id="rId161"/>
    <p:sldId id="1781" r:id="rId162"/>
    <p:sldId id="1782" r:id="rId163"/>
    <p:sldId id="1783" r:id="rId164"/>
    <p:sldId id="1784" r:id="rId165"/>
    <p:sldId id="1785" r:id="rId166"/>
    <p:sldId id="1786" r:id="rId167"/>
    <p:sldId id="1787" r:id="rId168"/>
    <p:sldId id="1788" r:id="rId169"/>
    <p:sldId id="1789" r:id="rId170"/>
    <p:sldId id="1790" r:id="rId171"/>
    <p:sldId id="1791" r:id="rId172"/>
    <p:sldId id="1792" r:id="rId173"/>
    <p:sldId id="1793" r:id="rId174"/>
    <p:sldId id="1794" r:id="rId175"/>
    <p:sldId id="1795" r:id="rId176"/>
    <p:sldId id="1796" r:id="rId177"/>
    <p:sldId id="1797" r:id="rId178"/>
    <p:sldId id="1798" r:id="rId179"/>
    <p:sldId id="1799" r:id="rId180"/>
    <p:sldId id="1800" r:id="rId181"/>
    <p:sldId id="1801" r:id="rId182"/>
    <p:sldId id="1802" r:id="rId183"/>
    <p:sldId id="1803" r:id="rId184"/>
    <p:sldId id="1804" r:id="rId185"/>
    <p:sldId id="1805" r:id="rId186"/>
    <p:sldId id="1806" r:id="rId187"/>
    <p:sldId id="1807" r:id="rId188"/>
    <p:sldId id="1808" r:id="rId189"/>
    <p:sldId id="1809" r:id="rId190"/>
    <p:sldId id="1810" r:id="rId191"/>
    <p:sldId id="1811" r:id="rId192"/>
    <p:sldId id="1812" r:id="rId193"/>
    <p:sldId id="1813" r:id="rId194"/>
    <p:sldId id="1814" r:id="rId195"/>
    <p:sldId id="1815" r:id="rId19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08" autoAdjust="0"/>
    <p:restoredTop sz="96433" autoAdjust="0"/>
  </p:normalViewPr>
  <p:slideViewPr>
    <p:cSldViewPr>
      <p:cViewPr>
        <p:scale>
          <a:sx n="100" d="100"/>
          <a:sy n="100" d="100"/>
        </p:scale>
        <p:origin x="2118" y="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slide" Target="slides/slide195.xml"/><Relationship Id="rId200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viewProps" Target="viewProps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0.xml"/><Relationship Id="rId3" Type="http://schemas.openxmlformats.org/officeDocument/2006/relationships/slide" Target="slide2.xml"/><Relationship Id="rId7" Type="http://schemas.openxmlformats.org/officeDocument/2006/relationships/slide" Target="slide10.xml"/><Relationship Id="rId12" Type="http://schemas.openxmlformats.org/officeDocument/2006/relationships/slide" Target="slide18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24.xml"/><Relationship Id="rId5" Type="http://schemas.openxmlformats.org/officeDocument/2006/relationships/slide" Target="slide4.xml"/><Relationship Id="rId10" Type="http://schemas.openxmlformats.org/officeDocument/2006/relationships/slide" Target="slide16.xml"/><Relationship Id="rId4" Type="http://schemas.openxmlformats.org/officeDocument/2006/relationships/slide" Target="slide6.xml"/><Relationship Id="rId9" Type="http://schemas.openxmlformats.org/officeDocument/2006/relationships/slide" Target="slide14.xml"/><Relationship Id="rId14" Type="http://schemas.openxmlformats.org/officeDocument/2006/relationships/slide" Target="slide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7" Type="http://schemas.openxmlformats.org/officeDocument/2006/relationships/slide" Target="slide100.xml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18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0.xml"/><Relationship Id="rId5" Type="http://schemas.openxmlformats.org/officeDocument/2006/relationships/slide" Target="slide24.xml"/><Relationship Id="rId4" Type="http://schemas.openxmlformats.org/officeDocument/2006/relationships/image" Target="../media/image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7" Type="http://schemas.openxmlformats.org/officeDocument/2006/relationships/slide" Target="slide102.xml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19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2.xml"/><Relationship Id="rId4" Type="http://schemas.openxmlformats.org/officeDocument/2006/relationships/slide" Target="slide2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7" Type="http://schemas.openxmlformats.org/officeDocument/2006/relationships/slide" Target="slide104.xml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196.png"/><Relationship Id="rId4" Type="http://schemas.openxmlformats.org/officeDocument/2006/relationships/image" Target="../media/image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4.xml"/><Relationship Id="rId4" Type="http://schemas.openxmlformats.org/officeDocument/2006/relationships/slide" Target="slide2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6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6.xml"/><Relationship Id="rId4" Type="http://schemas.openxmlformats.org/officeDocument/2006/relationships/slide" Target="slide2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8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8.xml"/><Relationship Id="rId4" Type="http://schemas.openxmlformats.org/officeDocument/2006/relationships/slide" Target="slide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slide" Target="slide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0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0.xml"/><Relationship Id="rId4" Type="http://schemas.openxmlformats.org/officeDocument/2006/relationships/slide" Target="slide2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7" Type="http://schemas.openxmlformats.org/officeDocument/2006/relationships/slide" Target="slide112.xml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209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2.xml"/><Relationship Id="rId4" Type="http://schemas.openxmlformats.org/officeDocument/2006/relationships/slide" Target="slide2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7" Type="http://schemas.openxmlformats.org/officeDocument/2006/relationships/image" Target="../media/image213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4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4.xml"/><Relationship Id="rId4" Type="http://schemas.openxmlformats.org/officeDocument/2006/relationships/slide" Target="slide2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6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6.xml"/><Relationship Id="rId4" Type="http://schemas.openxmlformats.org/officeDocument/2006/relationships/slide" Target="slide24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219.png"/><Relationship Id="rId7" Type="http://schemas.openxmlformats.org/officeDocument/2006/relationships/image" Target="../media/image222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21.png"/><Relationship Id="rId4" Type="http://schemas.openxmlformats.org/officeDocument/2006/relationships/image" Target="../media/image220.png"/><Relationship Id="rId9" Type="http://schemas.openxmlformats.org/officeDocument/2006/relationships/slide" Target="slide118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8.xml"/><Relationship Id="rId4" Type="http://schemas.openxmlformats.org/officeDocument/2006/relationships/slide" Target="slide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7" Type="http://schemas.openxmlformats.org/officeDocument/2006/relationships/slide" Target="slide120.xml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22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0.xml"/><Relationship Id="rId4" Type="http://schemas.openxmlformats.org/officeDocument/2006/relationships/slide" Target="slide2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2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2.xml"/><Relationship Id="rId4" Type="http://schemas.openxmlformats.org/officeDocument/2006/relationships/slide" Target="slide2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4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4.xml"/><Relationship Id="rId4" Type="http://schemas.openxmlformats.org/officeDocument/2006/relationships/slide" Target="slide2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6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6.xml"/><Relationship Id="rId4" Type="http://schemas.openxmlformats.org/officeDocument/2006/relationships/slide" Target="slide24.xml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slide" Target="slide128.xml"/><Relationship Id="rId3" Type="http://schemas.openxmlformats.org/officeDocument/2006/relationships/image" Target="../media/image238.png"/><Relationship Id="rId7" Type="http://schemas.openxmlformats.org/officeDocument/2006/relationships/slide" Target="slide24.xml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3.png"/><Relationship Id="rId4" Type="http://schemas.openxmlformats.org/officeDocument/2006/relationships/image" Target="../media/image239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8.xml"/><Relationship Id="rId4" Type="http://schemas.openxmlformats.org/officeDocument/2006/relationships/slide" Target="slide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7" Type="http://schemas.openxmlformats.org/officeDocument/2006/relationships/slide" Target="slide130.xml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244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0.xml"/><Relationship Id="rId4" Type="http://schemas.openxmlformats.org/officeDocument/2006/relationships/slide" Target="slide2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2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2.xml"/><Relationship Id="rId4" Type="http://schemas.openxmlformats.org/officeDocument/2006/relationships/slide" Target="slide24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slide" Target="slide134.xml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251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4.xml"/><Relationship Id="rId4" Type="http://schemas.openxmlformats.org/officeDocument/2006/relationships/slide" Target="slide24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6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6.xml"/><Relationship Id="rId4" Type="http://schemas.openxmlformats.org/officeDocument/2006/relationships/slide" Target="slide24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8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8.xml"/><Relationship Id="rId4" Type="http://schemas.openxmlformats.org/officeDocument/2006/relationships/slide" Target="slide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slide" Target="slide140.xml"/><Relationship Id="rId3" Type="http://schemas.openxmlformats.org/officeDocument/2006/relationships/image" Target="../media/image260.png"/><Relationship Id="rId7" Type="http://schemas.openxmlformats.org/officeDocument/2006/relationships/slide" Target="slide24.xml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2.png"/><Relationship Id="rId5" Type="http://schemas.openxmlformats.org/officeDocument/2006/relationships/image" Target="../media/image3.png"/><Relationship Id="rId4" Type="http://schemas.openxmlformats.org/officeDocument/2006/relationships/image" Target="../media/image261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0.xml"/><Relationship Id="rId4" Type="http://schemas.openxmlformats.org/officeDocument/2006/relationships/slide" Target="slide24.xml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65.png"/><Relationship Id="rId7" Type="http://schemas.openxmlformats.org/officeDocument/2006/relationships/image" Target="../media/image269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8.png"/><Relationship Id="rId5" Type="http://schemas.openxmlformats.org/officeDocument/2006/relationships/image" Target="../media/image267.png"/><Relationship Id="rId10" Type="http://schemas.openxmlformats.org/officeDocument/2006/relationships/slide" Target="slide142.xml"/><Relationship Id="rId4" Type="http://schemas.openxmlformats.org/officeDocument/2006/relationships/image" Target="../media/image266.png"/><Relationship Id="rId9" Type="http://schemas.openxmlformats.org/officeDocument/2006/relationships/slide" Target="slide24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2.xml"/><Relationship Id="rId4" Type="http://schemas.openxmlformats.org/officeDocument/2006/relationships/slide" Target="slide24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4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4.xml"/><Relationship Id="rId4" Type="http://schemas.openxmlformats.org/officeDocument/2006/relationships/slide" Target="slide24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6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6.xml"/><Relationship Id="rId4" Type="http://schemas.openxmlformats.org/officeDocument/2006/relationships/slide" Target="slide2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8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8.xml"/><Relationship Id="rId4" Type="http://schemas.openxmlformats.org/officeDocument/2006/relationships/slide" Target="slide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0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0.xml"/><Relationship Id="rId4" Type="http://schemas.openxmlformats.org/officeDocument/2006/relationships/slide" Target="slide24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7" Type="http://schemas.openxmlformats.org/officeDocument/2006/relationships/slide" Target="slide152.xml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285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2.xml"/><Relationship Id="rId4" Type="http://schemas.openxmlformats.org/officeDocument/2006/relationships/slide" Target="slide24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4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4.xml"/><Relationship Id="rId4" Type="http://schemas.openxmlformats.org/officeDocument/2006/relationships/slide" Target="slide24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6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6.xml"/><Relationship Id="rId4" Type="http://schemas.openxmlformats.org/officeDocument/2006/relationships/slide" Target="slide24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8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8.xml"/><Relationship Id="rId4" Type="http://schemas.openxmlformats.org/officeDocument/2006/relationships/slide" Target="slide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0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0.xml"/><Relationship Id="rId4" Type="http://schemas.openxmlformats.org/officeDocument/2006/relationships/slide" Target="slide24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2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2.xml"/><Relationship Id="rId4" Type="http://schemas.openxmlformats.org/officeDocument/2006/relationships/slide" Target="slide24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7" Type="http://schemas.openxmlformats.org/officeDocument/2006/relationships/slide" Target="slide164.xml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304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4.xml"/><Relationship Id="rId4" Type="http://schemas.openxmlformats.org/officeDocument/2006/relationships/slide" Target="slide24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7" Type="http://schemas.openxmlformats.org/officeDocument/2006/relationships/slide" Target="slide166.xml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308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6.xml"/><Relationship Id="rId4" Type="http://schemas.openxmlformats.org/officeDocument/2006/relationships/slide" Target="slide24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7" Type="http://schemas.openxmlformats.org/officeDocument/2006/relationships/slide" Target="slide168.xml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312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8.xml"/><Relationship Id="rId4" Type="http://schemas.openxmlformats.org/officeDocument/2006/relationships/slide" Target="slide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slide" Target="slide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0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0.xml"/><Relationship Id="rId4" Type="http://schemas.openxmlformats.org/officeDocument/2006/relationships/slide" Target="slide24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2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2.xml"/><Relationship Id="rId4" Type="http://schemas.openxmlformats.org/officeDocument/2006/relationships/slide" Target="slide24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4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4.xml"/><Relationship Id="rId4" Type="http://schemas.openxmlformats.org/officeDocument/2006/relationships/slide" Target="slide24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6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6.xml"/><Relationship Id="rId4" Type="http://schemas.openxmlformats.org/officeDocument/2006/relationships/slide" Target="slide24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8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8.xml"/><Relationship Id="rId4" Type="http://schemas.openxmlformats.org/officeDocument/2006/relationships/slide" Target="slide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0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80.xml"/><Relationship Id="rId4" Type="http://schemas.openxmlformats.org/officeDocument/2006/relationships/slide" Target="slide24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png"/><Relationship Id="rId7" Type="http://schemas.openxmlformats.org/officeDocument/2006/relationships/slide" Target="slide182.xml"/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334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82.xml"/><Relationship Id="rId4" Type="http://schemas.openxmlformats.org/officeDocument/2006/relationships/slide" Target="slide24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4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84.xml"/><Relationship Id="rId4" Type="http://schemas.openxmlformats.org/officeDocument/2006/relationships/slide" Target="slide24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7" Type="http://schemas.openxmlformats.org/officeDocument/2006/relationships/slide" Target="slide186.xml"/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341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86.xml"/><Relationship Id="rId4" Type="http://schemas.openxmlformats.org/officeDocument/2006/relationships/slide" Target="slide24.xml"/></Relationships>
</file>

<file path=ppt/slides/_rels/slide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44.png"/><Relationship Id="rId7" Type="http://schemas.openxmlformats.org/officeDocument/2006/relationships/image" Target="../media/image348.png"/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7.png"/><Relationship Id="rId11" Type="http://schemas.openxmlformats.org/officeDocument/2006/relationships/slide" Target="slide188.xml"/><Relationship Id="rId5" Type="http://schemas.openxmlformats.org/officeDocument/2006/relationships/image" Target="../media/image346.png"/><Relationship Id="rId10" Type="http://schemas.openxmlformats.org/officeDocument/2006/relationships/slide" Target="slide24.xml"/><Relationship Id="rId4" Type="http://schemas.openxmlformats.org/officeDocument/2006/relationships/image" Target="../media/image345.png"/><Relationship Id="rId9" Type="http://schemas.openxmlformats.org/officeDocument/2006/relationships/image" Target="../media/image349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88.xml"/><Relationship Id="rId4" Type="http://schemas.openxmlformats.org/officeDocument/2006/relationships/slide" Target="slide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8.xml"/><Relationship Id="rId4" Type="http://schemas.openxmlformats.org/officeDocument/2006/relationships/slide" Target="slide1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0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90.xml"/><Relationship Id="rId4" Type="http://schemas.openxmlformats.org/officeDocument/2006/relationships/slide" Target="slide24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2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92.xml"/><Relationship Id="rId4" Type="http://schemas.openxmlformats.org/officeDocument/2006/relationships/slide" Target="slide24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png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4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94.xml"/><Relationship Id="rId4" Type="http://schemas.openxmlformats.org/officeDocument/2006/relationships/slide" Target="slide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0.xml"/><Relationship Id="rId4" Type="http://schemas.openxmlformats.org/officeDocument/2006/relationships/slide" Target="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0.xml"/><Relationship Id="rId4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slide" Target="slide1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slide" Target="slide41.xml"/><Relationship Id="rId18" Type="http://schemas.openxmlformats.org/officeDocument/2006/relationships/slide" Target="slide51.xml"/><Relationship Id="rId26" Type="http://schemas.openxmlformats.org/officeDocument/2006/relationships/slide" Target="slide67.xml"/><Relationship Id="rId39" Type="http://schemas.openxmlformats.org/officeDocument/2006/relationships/slide" Target="slide98.xml"/><Relationship Id="rId21" Type="http://schemas.openxmlformats.org/officeDocument/2006/relationships/slide" Target="slide57.xml"/><Relationship Id="rId34" Type="http://schemas.openxmlformats.org/officeDocument/2006/relationships/slide" Target="slide88.xml"/><Relationship Id="rId42" Type="http://schemas.openxmlformats.org/officeDocument/2006/relationships/slide" Target="slide104.xml"/><Relationship Id="rId47" Type="http://schemas.openxmlformats.org/officeDocument/2006/relationships/slide" Target="slide114.xml"/><Relationship Id="rId50" Type="http://schemas.openxmlformats.org/officeDocument/2006/relationships/slide" Target="slide120.xml"/><Relationship Id="rId55" Type="http://schemas.openxmlformats.org/officeDocument/2006/relationships/slide" Target="slide130.xml"/><Relationship Id="rId63" Type="http://schemas.openxmlformats.org/officeDocument/2006/relationships/slide" Target="slide146.xml"/><Relationship Id="rId68" Type="http://schemas.openxmlformats.org/officeDocument/2006/relationships/slide" Target="slide156.xml"/><Relationship Id="rId76" Type="http://schemas.openxmlformats.org/officeDocument/2006/relationships/slide" Target="slide172.xml"/><Relationship Id="rId84" Type="http://schemas.openxmlformats.org/officeDocument/2006/relationships/slide" Target="slide188.xml"/><Relationship Id="rId7" Type="http://schemas.openxmlformats.org/officeDocument/2006/relationships/slide" Target="slide29.xml"/><Relationship Id="rId71" Type="http://schemas.openxmlformats.org/officeDocument/2006/relationships/slide" Target="slide162.xml"/><Relationship Id="rId2" Type="http://schemas.openxmlformats.org/officeDocument/2006/relationships/slide" Target="slide84.xml"/><Relationship Id="rId16" Type="http://schemas.openxmlformats.org/officeDocument/2006/relationships/slide" Target="slide47.xml"/><Relationship Id="rId29" Type="http://schemas.openxmlformats.org/officeDocument/2006/relationships/slide" Target="slide73.xml"/><Relationship Id="rId11" Type="http://schemas.openxmlformats.org/officeDocument/2006/relationships/slide" Target="slide37.xml"/><Relationship Id="rId24" Type="http://schemas.openxmlformats.org/officeDocument/2006/relationships/slide" Target="slide63.xml"/><Relationship Id="rId32" Type="http://schemas.openxmlformats.org/officeDocument/2006/relationships/slide" Target="slide80.xml"/><Relationship Id="rId37" Type="http://schemas.openxmlformats.org/officeDocument/2006/relationships/slide" Target="slide94.xml"/><Relationship Id="rId40" Type="http://schemas.openxmlformats.org/officeDocument/2006/relationships/slide" Target="slide100.xml"/><Relationship Id="rId45" Type="http://schemas.openxmlformats.org/officeDocument/2006/relationships/slide" Target="slide110.xml"/><Relationship Id="rId53" Type="http://schemas.openxmlformats.org/officeDocument/2006/relationships/slide" Target="slide126.xml"/><Relationship Id="rId58" Type="http://schemas.openxmlformats.org/officeDocument/2006/relationships/slide" Target="slide136.xml"/><Relationship Id="rId66" Type="http://schemas.openxmlformats.org/officeDocument/2006/relationships/slide" Target="slide152.xml"/><Relationship Id="rId74" Type="http://schemas.openxmlformats.org/officeDocument/2006/relationships/slide" Target="slide168.xml"/><Relationship Id="rId79" Type="http://schemas.openxmlformats.org/officeDocument/2006/relationships/slide" Target="slide178.xml"/><Relationship Id="rId87" Type="http://schemas.openxmlformats.org/officeDocument/2006/relationships/slide" Target="slide194.xml"/><Relationship Id="rId5" Type="http://schemas.openxmlformats.org/officeDocument/2006/relationships/slide" Target="slide25.xml"/><Relationship Id="rId61" Type="http://schemas.openxmlformats.org/officeDocument/2006/relationships/slide" Target="slide142.xml"/><Relationship Id="rId82" Type="http://schemas.openxmlformats.org/officeDocument/2006/relationships/slide" Target="slide184.xml"/><Relationship Id="rId19" Type="http://schemas.openxmlformats.org/officeDocument/2006/relationships/slide" Target="slide53.xml"/><Relationship Id="rId4" Type="http://schemas.openxmlformats.org/officeDocument/2006/relationships/slide" Target="slide86.xml"/><Relationship Id="rId9" Type="http://schemas.openxmlformats.org/officeDocument/2006/relationships/slide" Target="slide33.xml"/><Relationship Id="rId14" Type="http://schemas.openxmlformats.org/officeDocument/2006/relationships/slide" Target="slide43.xml"/><Relationship Id="rId22" Type="http://schemas.openxmlformats.org/officeDocument/2006/relationships/slide" Target="slide59.xml"/><Relationship Id="rId27" Type="http://schemas.openxmlformats.org/officeDocument/2006/relationships/slide" Target="slide69.xml"/><Relationship Id="rId30" Type="http://schemas.openxmlformats.org/officeDocument/2006/relationships/slide" Target="slide75.xml"/><Relationship Id="rId35" Type="http://schemas.openxmlformats.org/officeDocument/2006/relationships/slide" Target="slide90.xml"/><Relationship Id="rId43" Type="http://schemas.openxmlformats.org/officeDocument/2006/relationships/slide" Target="slide106.xml"/><Relationship Id="rId48" Type="http://schemas.openxmlformats.org/officeDocument/2006/relationships/slide" Target="slide116.xml"/><Relationship Id="rId56" Type="http://schemas.openxmlformats.org/officeDocument/2006/relationships/slide" Target="slide132.xml"/><Relationship Id="rId64" Type="http://schemas.openxmlformats.org/officeDocument/2006/relationships/slide" Target="slide148.xml"/><Relationship Id="rId69" Type="http://schemas.openxmlformats.org/officeDocument/2006/relationships/slide" Target="slide158.xml"/><Relationship Id="rId77" Type="http://schemas.openxmlformats.org/officeDocument/2006/relationships/slide" Target="slide174.xml"/><Relationship Id="rId8" Type="http://schemas.openxmlformats.org/officeDocument/2006/relationships/slide" Target="slide31.xml"/><Relationship Id="rId51" Type="http://schemas.openxmlformats.org/officeDocument/2006/relationships/slide" Target="slide122.xml"/><Relationship Id="rId72" Type="http://schemas.openxmlformats.org/officeDocument/2006/relationships/slide" Target="slide164.xml"/><Relationship Id="rId80" Type="http://schemas.openxmlformats.org/officeDocument/2006/relationships/slide" Target="slide180.xml"/><Relationship Id="rId85" Type="http://schemas.openxmlformats.org/officeDocument/2006/relationships/slide" Target="slide190.xml"/><Relationship Id="rId3" Type="http://schemas.openxmlformats.org/officeDocument/2006/relationships/slide" Target="slide24.xml"/><Relationship Id="rId12" Type="http://schemas.openxmlformats.org/officeDocument/2006/relationships/slide" Target="slide39.xml"/><Relationship Id="rId17" Type="http://schemas.openxmlformats.org/officeDocument/2006/relationships/slide" Target="slide49.xml"/><Relationship Id="rId25" Type="http://schemas.openxmlformats.org/officeDocument/2006/relationships/slide" Target="slide65.xml"/><Relationship Id="rId33" Type="http://schemas.openxmlformats.org/officeDocument/2006/relationships/slide" Target="slide82.xml"/><Relationship Id="rId38" Type="http://schemas.openxmlformats.org/officeDocument/2006/relationships/slide" Target="slide96.xml"/><Relationship Id="rId46" Type="http://schemas.openxmlformats.org/officeDocument/2006/relationships/slide" Target="slide112.xml"/><Relationship Id="rId59" Type="http://schemas.openxmlformats.org/officeDocument/2006/relationships/slide" Target="slide138.xml"/><Relationship Id="rId67" Type="http://schemas.openxmlformats.org/officeDocument/2006/relationships/slide" Target="slide154.xml"/><Relationship Id="rId20" Type="http://schemas.openxmlformats.org/officeDocument/2006/relationships/slide" Target="slide55.xml"/><Relationship Id="rId41" Type="http://schemas.openxmlformats.org/officeDocument/2006/relationships/slide" Target="slide102.xml"/><Relationship Id="rId54" Type="http://schemas.openxmlformats.org/officeDocument/2006/relationships/slide" Target="slide128.xml"/><Relationship Id="rId62" Type="http://schemas.openxmlformats.org/officeDocument/2006/relationships/slide" Target="slide144.xml"/><Relationship Id="rId70" Type="http://schemas.openxmlformats.org/officeDocument/2006/relationships/slide" Target="slide160.xml"/><Relationship Id="rId75" Type="http://schemas.openxmlformats.org/officeDocument/2006/relationships/slide" Target="slide170.xml"/><Relationship Id="rId83" Type="http://schemas.openxmlformats.org/officeDocument/2006/relationships/slide" Target="slide186.xml"/><Relationship Id="rId88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15" Type="http://schemas.openxmlformats.org/officeDocument/2006/relationships/slide" Target="slide45.xml"/><Relationship Id="rId23" Type="http://schemas.openxmlformats.org/officeDocument/2006/relationships/slide" Target="slide61.xml"/><Relationship Id="rId28" Type="http://schemas.openxmlformats.org/officeDocument/2006/relationships/slide" Target="slide71.xml"/><Relationship Id="rId36" Type="http://schemas.openxmlformats.org/officeDocument/2006/relationships/slide" Target="slide92.xml"/><Relationship Id="rId49" Type="http://schemas.openxmlformats.org/officeDocument/2006/relationships/slide" Target="slide118.xml"/><Relationship Id="rId57" Type="http://schemas.openxmlformats.org/officeDocument/2006/relationships/slide" Target="slide134.xml"/><Relationship Id="rId10" Type="http://schemas.openxmlformats.org/officeDocument/2006/relationships/slide" Target="slide35.xml"/><Relationship Id="rId31" Type="http://schemas.openxmlformats.org/officeDocument/2006/relationships/slide" Target="slide78.xml"/><Relationship Id="rId44" Type="http://schemas.openxmlformats.org/officeDocument/2006/relationships/slide" Target="slide108.xml"/><Relationship Id="rId52" Type="http://schemas.openxmlformats.org/officeDocument/2006/relationships/slide" Target="slide124.xml"/><Relationship Id="rId60" Type="http://schemas.openxmlformats.org/officeDocument/2006/relationships/slide" Target="slide140.xml"/><Relationship Id="rId65" Type="http://schemas.openxmlformats.org/officeDocument/2006/relationships/slide" Target="slide150.xml"/><Relationship Id="rId73" Type="http://schemas.openxmlformats.org/officeDocument/2006/relationships/slide" Target="slide166.xml"/><Relationship Id="rId78" Type="http://schemas.openxmlformats.org/officeDocument/2006/relationships/slide" Target="slide176.xml"/><Relationship Id="rId81" Type="http://schemas.openxmlformats.org/officeDocument/2006/relationships/slide" Target="slide182.xml"/><Relationship Id="rId86" Type="http://schemas.openxmlformats.org/officeDocument/2006/relationships/slide" Target="slide19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slide" Target="slide2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5.xml"/><Relationship Id="rId4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slide" Target="slide27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7.xml"/><Relationship Id="rId4" Type="http://schemas.openxmlformats.org/officeDocument/2006/relationships/slide" Target="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slide" Target="slide2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9.xml"/><Relationship Id="rId4" Type="http://schemas.openxmlformats.org/officeDocument/2006/relationships/slide" Target="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1.xml"/><Relationship Id="rId4" Type="http://schemas.openxmlformats.org/officeDocument/2006/relationships/slide" Target="slide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slide" Target="slide33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3.xml"/><Relationship Id="rId4" Type="http://schemas.openxmlformats.org/officeDocument/2006/relationships/slide" Target="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.xml"/><Relationship Id="rId5" Type="http://schemas.openxmlformats.org/officeDocument/2006/relationships/slide" Target="slide24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5.xml"/><Relationship Id="rId4" Type="http://schemas.openxmlformats.org/officeDocument/2006/relationships/slide" Target="slide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slide" Target="slide37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37.xml"/><Relationship Id="rId4" Type="http://schemas.openxmlformats.org/officeDocument/2006/relationships/slide" Target="slide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9.xml"/><Relationship Id="rId4" Type="http://schemas.openxmlformats.org/officeDocument/2006/relationships/slide" Target="slide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41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1.xml"/><Relationship Id="rId4" Type="http://schemas.openxmlformats.org/officeDocument/2006/relationships/slide" Target="slide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3.xml"/><Relationship Id="rId4" Type="http://schemas.openxmlformats.org/officeDocument/2006/relationships/slide" Target="slide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3.xml"/><Relationship Id="rId4" Type="http://schemas.openxmlformats.org/officeDocument/2006/relationships/slide" Target="slide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5.xml"/><Relationship Id="rId4" Type="http://schemas.openxmlformats.org/officeDocument/2006/relationships/slide" Target="slide2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" Target="slide24.xml"/><Relationship Id="rId7" Type="http://schemas.openxmlformats.org/officeDocument/2006/relationships/image" Target="../media/image7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slide" Target="slide47.xml"/><Relationship Id="rId9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7.xml"/><Relationship Id="rId4" Type="http://schemas.openxmlformats.org/officeDocument/2006/relationships/slide" Target="slide2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4.png"/><Relationship Id="rId7" Type="http://schemas.openxmlformats.org/officeDocument/2006/relationships/slide" Target="slide49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9.xml"/><Relationship Id="rId4" Type="http://schemas.openxmlformats.org/officeDocument/2006/relationships/slide" Target="slide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slide" Target="slide51.xml"/><Relationship Id="rId4" Type="http://schemas.openxmlformats.org/officeDocument/2006/relationships/slide" Target="slide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1.xml"/><Relationship Id="rId4" Type="http://schemas.openxmlformats.org/officeDocument/2006/relationships/slide" Target="slide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3.xml"/><Relationship Id="rId4" Type="http://schemas.openxmlformats.org/officeDocument/2006/relationships/slide" Target="slide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slide" Target="slide55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97.pn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5.xml"/><Relationship Id="rId4" Type="http://schemas.openxmlformats.org/officeDocument/2006/relationships/slide" Target="slide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7.xml"/><Relationship Id="rId4" Type="http://schemas.openxmlformats.org/officeDocument/2006/relationships/slide" Target="slide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7.xml"/><Relationship Id="rId4" Type="http://schemas.openxmlformats.org/officeDocument/2006/relationships/slide" Target="slide2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9.xml"/><Relationship Id="rId5" Type="http://schemas.openxmlformats.org/officeDocument/2006/relationships/slide" Target="slide24.xml"/><Relationship Id="rId4" Type="http://schemas.openxmlformats.org/officeDocument/2006/relationships/image" Target="../media/image10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slide" Target="slide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3" Type="http://schemas.openxmlformats.org/officeDocument/2006/relationships/image" Target="../media/image104.png"/><Relationship Id="rId7" Type="http://schemas.openxmlformats.org/officeDocument/2006/relationships/slide" Target="slide24.xm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slide" Target="slide61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109.png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1.xml"/><Relationship Id="rId4" Type="http://schemas.openxmlformats.org/officeDocument/2006/relationships/slide" Target="slide2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slide" Target="slide63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11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3.xml"/><Relationship Id="rId4" Type="http://schemas.openxmlformats.org/officeDocument/2006/relationships/slide" Target="slide2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5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5.xml"/><Relationship Id="rId4" Type="http://schemas.openxmlformats.org/officeDocument/2006/relationships/slide" Target="slide2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0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slide" Target="slide67.xml"/><Relationship Id="rId4" Type="http://schemas.openxmlformats.org/officeDocument/2006/relationships/slide" Target="slide2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7.xml"/><Relationship Id="rId4" Type="http://schemas.openxmlformats.org/officeDocument/2006/relationships/slide" Target="slide2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69.xm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slide" Target="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9.xml"/><Relationship Id="rId4" Type="http://schemas.openxmlformats.org/officeDocument/2006/relationships/slide" Target="slide24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" Target="slide71.xml"/><Relationship Id="rId3" Type="http://schemas.openxmlformats.org/officeDocument/2006/relationships/image" Target="../media/image127.png"/><Relationship Id="rId7" Type="http://schemas.openxmlformats.org/officeDocument/2006/relationships/slide" Target="slide24.xm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3.png"/><Relationship Id="rId4" Type="http://schemas.openxmlformats.org/officeDocument/2006/relationships/image" Target="../media/image12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1.xml"/><Relationship Id="rId4" Type="http://schemas.openxmlformats.org/officeDocument/2006/relationships/slide" Target="slide2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slide" Target="slide73.xm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133.png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3.xml"/><Relationship Id="rId4" Type="http://schemas.openxmlformats.org/officeDocument/2006/relationships/slide" Target="slide2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5.xml"/><Relationship Id="rId5" Type="http://schemas.openxmlformats.org/officeDocument/2006/relationships/slide" Target="slide24.xml"/><Relationship Id="rId4" Type="http://schemas.openxmlformats.org/officeDocument/2006/relationships/image" Target="../media/image136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8.png"/><Relationship Id="rId7" Type="http://schemas.openxmlformats.org/officeDocument/2006/relationships/slide" Target="slide75.xm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5.png"/><Relationship Id="rId4" Type="http://schemas.openxmlformats.org/officeDocument/2006/relationships/image" Target="../media/image13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5.xml"/><Relationship Id="rId5" Type="http://schemas.openxmlformats.org/officeDocument/2006/relationships/slide" Target="slide24.xml"/><Relationship Id="rId4" Type="http://schemas.openxmlformats.org/officeDocument/2006/relationships/image" Target="../media/image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slide" Target="slide78.xm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14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8.xml"/><Relationship Id="rId4" Type="http://schemas.openxmlformats.org/officeDocument/2006/relationships/slide" Target="slide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0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0.xml"/><Relationship Id="rId4" Type="http://schemas.openxmlformats.org/officeDocument/2006/relationships/slide" Target="slide2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82.xml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2.xml"/><Relationship Id="rId4" Type="http://schemas.openxmlformats.org/officeDocument/2006/relationships/slide" Target="slide2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155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4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4.xml"/><Relationship Id="rId4" Type="http://schemas.openxmlformats.org/officeDocument/2006/relationships/slide" Target="slide2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7" Type="http://schemas.openxmlformats.org/officeDocument/2006/relationships/image" Target="../media/image1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slide" Target="slide8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6.xml"/><Relationship Id="rId5" Type="http://schemas.openxmlformats.org/officeDocument/2006/relationships/slide" Target="slide24.xml"/><Relationship Id="rId4" Type="http://schemas.openxmlformats.org/officeDocument/2006/relationships/image" Target="../media/image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slide" Target="slide88.xml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16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8.xml"/><Relationship Id="rId4" Type="http://schemas.openxmlformats.org/officeDocument/2006/relationships/slide" Target="slide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slide" Target="slide1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slide" Target="slide90.xml"/><Relationship Id="rId3" Type="http://schemas.openxmlformats.org/officeDocument/2006/relationships/image" Target="../media/image167.png"/><Relationship Id="rId7" Type="http://schemas.openxmlformats.org/officeDocument/2006/relationships/slide" Target="slide24.xm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3.png"/><Relationship Id="rId4" Type="http://schemas.openxmlformats.org/officeDocument/2006/relationships/image" Target="../media/image16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0.xml"/><Relationship Id="rId4" Type="http://schemas.openxmlformats.org/officeDocument/2006/relationships/slide" Target="slide2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2.xml"/><Relationship Id="rId4" Type="http://schemas.openxmlformats.org/officeDocument/2006/relationships/slide" Target="slide2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7" Type="http://schemas.openxmlformats.org/officeDocument/2006/relationships/slide" Target="slide94.xml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3.png"/><Relationship Id="rId4" Type="http://schemas.openxmlformats.org/officeDocument/2006/relationships/image" Target="../media/image17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4.xml"/><Relationship Id="rId4" Type="http://schemas.openxmlformats.org/officeDocument/2006/relationships/slide" Target="slide2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image" Target="../media/image180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6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6.xml"/><Relationship Id="rId4" Type="http://schemas.openxmlformats.org/officeDocument/2006/relationships/slide" Target="slide2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8.xml"/><Relationship Id="rId5" Type="http://schemas.openxmlformats.org/officeDocument/2006/relationships/slide" Target="slide24.xml"/><Relationship Id="rId4" Type="http://schemas.openxmlformats.org/officeDocument/2006/relationships/image" Target="../media/image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8.xml"/><Relationship Id="rId4" Type="http://schemas.openxmlformats.org/officeDocument/2006/relationships/slide" Target="slide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0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Pythagoras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2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3" action="ppaction://hlinksldjump"/>
          </p:cNvPr>
          <p:cNvSpPr/>
          <p:nvPr/>
        </p:nvSpPr>
        <p:spPr>
          <a:xfrm>
            <a:off x="3708008" y="1196752"/>
            <a:ext cx="936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100" b="1" dirty="0">
                <a:latin typeface="Comic Sans MS" panose="030F0702030302020204" pitchFamily="66" charset="0"/>
              </a:rPr>
              <a:t>1</a:t>
            </a:r>
            <a:r>
              <a:rPr lang="en-GB" sz="1100" b="1" dirty="0" smtClean="0">
                <a:latin typeface="Comic Sans MS" panose="030F0702030302020204" pitchFamily="66" charset="0"/>
              </a:rPr>
              <a:t>H Q10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154" y="6525344"/>
            <a:ext cx="696422" cy="28284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3D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27584" y="6525344"/>
            <a:ext cx="2952328" cy="28803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*May use Trigonometry instead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3707904" y="2204912"/>
            <a:ext cx="936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May 2018 </a:t>
            </a:r>
          </a:p>
          <a:p>
            <a:pPr algn="ctr"/>
            <a:r>
              <a:rPr lang="en-GB" sz="1100" b="1" dirty="0">
                <a:latin typeface="Comic Sans MS" panose="030F0702030302020204" pitchFamily="66" charset="0"/>
              </a:rPr>
              <a:t>1</a:t>
            </a:r>
            <a:r>
              <a:rPr lang="en-GB" sz="1100" b="1" dirty="0" smtClean="0">
                <a:latin typeface="Comic Sans MS" panose="030F0702030302020204" pitchFamily="66" charset="0"/>
              </a:rPr>
              <a:t>H Q6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707904" y="1700856"/>
            <a:ext cx="936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2H Q23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3707904" y="2708968"/>
            <a:ext cx="936000" cy="432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June 2018 </a:t>
            </a:r>
          </a:p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2H Q19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3707904" y="3213024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June 2018 </a:t>
            </a:r>
          </a:p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2HR Q8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8" action="ppaction://hlinksldjump"/>
          </p:cNvPr>
          <p:cNvSpPr/>
          <p:nvPr/>
        </p:nvSpPr>
        <p:spPr>
          <a:xfrm>
            <a:off x="3707904" y="3717080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100" b="1" dirty="0">
                <a:latin typeface="Comic Sans MS" panose="030F0702030302020204" pitchFamily="66" charset="0"/>
              </a:rPr>
              <a:t>1</a:t>
            </a:r>
            <a:r>
              <a:rPr lang="en-GB" sz="1100" b="1" dirty="0" smtClean="0">
                <a:latin typeface="Comic Sans MS" panose="030F0702030302020204" pitchFamily="66" charset="0"/>
              </a:rPr>
              <a:t>H Q8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9" action="ppaction://hlinksldjump"/>
          </p:cNvPr>
          <p:cNvSpPr/>
          <p:nvPr/>
        </p:nvSpPr>
        <p:spPr>
          <a:xfrm>
            <a:off x="3707904" y="4221136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1HR Q3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10" action="ppaction://hlinksldjump"/>
          </p:cNvPr>
          <p:cNvSpPr/>
          <p:nvPr/>
        </p:nvSpPr>
        <p:spPr>
          <a:xfrm>
            <a:off x="3707904" y="4725192"/>
            <a:ext cx="936000" cy="432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1HR Q20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11" action="ppaction://hlinksldjump"/>
          </p:cNvPr>
          <p:cNvSpPr/>
          <p:nvPr/>
        </p:nvSpPr>
        <p:spPr>
          <a:xfrm>
            <a:off x="7920956" y="51036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Old Spec Q’s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12" action="ppaction://hlinksldjump"/>
          </p:cNvPr>
          <p:cNvSpPr/>
          <p:nvPr/>
        </p:nvSpPr>
        <p:spPr>
          <a:xfrm>
            <a:off x="3707904" y="5229248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May 2019 </a:t>
            </a:r>
          </a:p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1H Q9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13" action="ppaction://hlinksldjump"/>
          </p:cNvPr>
          <p:cNvSpPr/>
          <p:nvPr/>
        </p:nvSpPr>
        <p:spPr>
          <a:xfrm>
            <a:off x="4716120" y="1196752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June 2019 </a:t>
            </a:r>
          </a:p>
          <a:p>
            <a:pPr algn="ctr"/>
            <a:r>
              <a:rPr lang="en-GB" sz="1100" b="1" dirty="0">
                <a:latin typeface="Comic Sans MS" panose="030F0702030302020204" pitchFamily="66" charset="0"/>
              </a:rPr>
              <a:t>2</a:t>
            </a:r>
            <a:r>
              <a:rPr lang="en-GB" sz="1100" b="1" dirty="0" smtClean="0">
                <a:latin typeface="Comic Sans MS" panose="030F0702030302020204" pitchFamily="66" charset="0"/>
              </a:rPr>
              <a:t>H Q14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14" action="ppaction://hlinksldjump"/>
          </p:cNvPr>
          <p:cNvSpPr/>
          <p:nvPr/>
        </p:nvSpPr>
        <p:spPr>
          <a:xfrm>
            <a:off x="4716016" y="1700856"/>
            <a:ext cx="936000" cy="432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June 2019 </a:t>
            </a:r>
          </a:p>
          <a:p>
            <a:pPr algn="ctr"/>
            <a:r>
              <a:rPr lang="en-GB" sz="1100" b="1" dirty="0">
                <a:latin typeface="Comic Sans MS" panose="030F0702030302020204" pitchFamily="66" charset="0"/>
              </a:rPr>
              <a:t>2</a:t>
            </a:r>
            <a:r>
              <a:rPr lang="en-GB" sz="1100" b="1" dirty="0" smtClean="0">
                <a:latin typeface="Comic Sans MS" panose="030F0702030302020204" pitchFamily="66" charset="0"/>
              </a:rPr>
              <a:t>H Q21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84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28388"/>
            <a:ext cx="8640960" cy="444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393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28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865572"/>
            <a:ext cx="8496942" cy="2947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2969924"/>
            <a:ext cx="8496942" cy="2619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9" y="360944"/>
            <a:ext cx="8496942" cy="342809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6" idx="3"/>
            <a:endCxn id="21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518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5661248"/>
            <a:ext cx="7776864" cy="9466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404664"/>
            <a:ext cx="7776864" cy="526141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83567" y="3284984"/>
            <a:ext cx="7776865" cy="3322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3567" y="402142"/>
            <a:ext cx="7756117" cy="2882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5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121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5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479362"/>
            <a:ext cx="8064896" cy="23340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3" y="4653136"/>
            <a:ext cx="8064894" cy="1318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32656"/>
            <a:ext cx="8064896" cy="447087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5" name="Rectangle 24">
            <a:hlinkClick r:id="rId6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7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8" name="Straight Arrow Connector 27"/>
          <p:cNvCxnSpPr>
            <a:stCxn id="25" idx="3"/>
            <a:endCxn id="27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13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88840"/>
            <a:ext cx="8496944" cy="84016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23528" y="2132856"/>
            <a:ext cx="8496943" cy="696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23528" y="1988839"/>
            <a:ext cx="8496943" cy="144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8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69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  <p:bldP spid="28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653136"/>
            <a:ext cx="8640958" cy="20291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664"/>
            <a:ext cx="8640958" cy="122542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2" y="1628800"/>
            <a:ext cx="8640956" cy="4112022"/>
          </a:xfrm>
          <a:prstGeom prst="rect">
            <a:avLst/>
          </a:prstGeom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6" idx="3"/>
            <a:endCxn id="21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169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916832"/>
            <a:ext cx="8640956" cy="1562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1916832"/>
            <a:ext cx="8640958" cy="1562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5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98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356992"/>
            <a:ext cx="8496942" cy="3333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32366"/>
            <a:ext cx="8496944" cy="465281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031940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3HR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20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12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12776"/>
            <a:ext cx="8640958" cy="31575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1412775"/>
            <a:ext cx="8640958" cy="31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031940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3HR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5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97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492896"/>
            <a:ext cx="8640960" cy="41120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71198"/>
            <a:ext cx="8640960" cy="3777882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031940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20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39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76872"/>
            <a:ext cx="8640958" cy="10126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2276871"/>
            <a:ext cx="8640958" cy="10126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031940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6" idx="3"/>
            <a:endCxn id="18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23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348880"/>
            <a:ext cx="8640962" cy="74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51519" y="2348879"/>
            <a:ext cx="8640959" cy="744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349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51" y="2348880"/>
            <a:ext cx="8797498" cy="43210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24558"/>
            <a:ext cx="8784976" cy="447259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031940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16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83148"/>
            <a:ext cx="8640958" cy="331400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1483147"/>
            <a:ext cx="8640958" cy="33140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031940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942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933056"/>
            <a:ext cx="8640958" cy="2697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280388"/>
            <a:ext cx="8640960" cy="3452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75170"/>
            <a:ext cx="8640960" cy="190170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4031940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4" idx="3"/>
            <a:endCxn id="17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70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276872"/>
            <a:ext cx="8784974" cy="129246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2276873"/>
            <a:ext cx="8784973" cy="12924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031940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7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69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5715680"/>
            <a:ext cx="6336704" cy="10976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404664"/>
            <a:ext cx="6336704" cy="229848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031940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4" idx="3"/>
            <a:endCxn id="17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3648" y="2708920"/>
            <a:ext cx="6336704" cy="336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4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276873"/>
            <a:ext cx="8784974" cy="153752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2276872"/>
            <a:ext cx="8784973" cy="716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031940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9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79512" y="2993268"/>
            <a:ext cx="8784973" cy="821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00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139368"/>
            <a:ext cx="8640960" cy="45299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444966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031940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4" idx="3"/>
            <a:endCxn id="17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33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276872"/>
            <a:ext cx="8784976" cy="172717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2276872"/>
            <a:ext cx="8784973" cy="17271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031940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6" idx="3"/>
            <a:endCxn id="20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47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4581128"/>
            <a:ext cx="6048672" cy="22476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4149080"/>
            <a:ext cx="6048672" cy="5509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3753828"/>
            <a:ext cx="6048672" cy="5392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4" y="332656"/>
            <a:ext cx="6048672" cy="245009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664" y="2783504"/>
            <a:ext cx="6048670" cy="1077544"/>
          </a:xfrm>
          <a:prstGeom prst="rect">
            <a:avLst/>
          </a:prstGeom>
        </p:spPr>
      </p:pic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9" action="ppaction://hlinksldjump"/>
          </p:cNvPr>
          <p:cNvSpPr/>
          <p:nvPr/>
        </p:nvSpPr>
        <p:spPr>
          <a:xfrm>
            <a:off x="4031940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4HR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2" idx="3"/>
            <a:endCxn id="24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36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492896"/>
            <a:ext cx="8640960" cy="109210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51520" y="2962561"/>
            <a:ext cx="8640960" cy="622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2665143"/>
            <a:ext cx="8640960" cy="159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20" y="2492895"/>
            <a:ext cx="8640960" cy="172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520" y="2824706"/>
            <a:ext cx="8640960" cy="137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031940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4HR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7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06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3" grpId="0" animBg="1"/>
      <p:bldP spid="13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8640960" cy="281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437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8" idx="3"/>
            <a:endCxn id="22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308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149080"/>
            <a:ext cx="8496944" cy="25197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645024"/>
            <a:ext cx="8496944" cy="17843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32656"/>
            <a:ext cx="8496944" cy="332588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031940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22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99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348880"/>
            <a:ext cx="8784974" cy="141553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2348880"/>
            <a:ext cx="8784973" cy="1415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031940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72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56992"/>
            <a:ext cx="8640960" cy="32593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16582"/>
            <a:ext cx="8640960" cy="524466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031940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84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060848"/>
            <a:ext cx="8640956" cy="219230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2060847"/>
            <a:ext cx="8640958" cy="21923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031940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25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40366"/>
            <a:ext cx="8784976" cy="342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84976" cy="302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031940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0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88840"/>
            <a:ext cx="8640958" cy="154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1988841"/>
            <a:ext cx="8640958" cy="1540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031940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35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78" y="3731094"/>
            <a:ext cx="8398444" cy="2938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78" y="404664"/>
            <a:ext cx="8398444" cy="494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031940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36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784976" cy="288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556792"/>
            <a:ext cx="8784973" cy="2885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031940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96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4744262"/>
            <a:ext cx="7416824" cy="206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3624682"/>
            <a:ext cx="7416824" cy="225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404664"/>
            <a:ext cx="7416824" cy="397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4366390"/>
            <a:ext cx="7416824" cy="26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4031940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3HR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0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0" y="476672"/>
            <a:ext cx="8815960" cy="553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164020" y="476672"/>
            <a:ext cx="8815960" cy="47274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4020" y="5204130"/>
            <a:ext cx="8815960" cy="8070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031940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3HR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3" idx="3"/>
            <a:endCxn id="15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30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8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988840"/>
            <a:ext cx="8640962" cy="198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51519" y="1988840"/>
            <a:ext cx="8640959" cy="1988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2" idx="3"/>
            <a:endCxn id="14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577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8352928" cy="25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8352928" cy="206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423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4031940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3HR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51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784976" cy="381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052736"/>
            <a:ext cx="8784973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3" y="3717032"/>
            <a:ext cx="8784976" cy="11531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031940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3HR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9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361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695228"/>
            <a:ext cx="8640958" cy="49741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78966"/>
            <a:ext cx="8640960" cy="521027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031940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217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40768"/>
            <a:ext cx="8784976" cy="348256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340767"/>
            <a:ext cx="8784973" cy="34825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031940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4" idx="3"/>
            <a:endCxn id="18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474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3573016"/>
            <a:ext cx="8496940" cy="32753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0" y="2707108"/>
            <a:ext cx="8496940" cy="31701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9" y="188640"/>
            <a:ext cx="8496942" cy="453846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4680012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3419872" y="184069"/>
            <a:ext cx="12601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0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880076"/>
            <a:ext cx="8784974" cy="205298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880074"/>
            <a:ext cx="8784973" cy="684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3" y="2564903"/>
            <a:ext cx="8784976" cy="1368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80012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3419872" y="184069"/>
            <a:ext cx="12601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30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852936"/>
            <a:ext cx="8640958" cy="3758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37782"/>
            <a:ext cx="8640960" cy="464740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05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72816"/>
            <a:ext cx="8784976" cy="218795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772815"/>
            <a:ext cx="8784973" cy="21879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9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03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09120"/>
            <a:ext cx="8064896" cy="232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3248"/>
            <a:ext cx="8064896" cy="418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4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8640960" cy="214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51520" y="2313390"/>
            <a:ext cx="8640960" cy="8995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0" y="3212976"/>
            <a:ext cx="8640960" cy="774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20" y="1844824"/>
            <a:ext cx="8640960" cy="468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5" idx="3"/>
            <a:endCxn id="17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83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11" y="2492896"/>
            <a:ext cx="8733378" cy="41913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10" y="476670"/>
            <a:ext cx="8733380" cy="432048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1HR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8" idx="3"/>
            <a:endCxn id="22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91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5" y="4605830"/>
            <a:ext cx="7488830" cy="22075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4310476"/>
            <a:ext cx="7488832" cy="1494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404664"/>
            <a:ext cx="7488832" cy="308658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4" y="3501008"/>
            <a:ext cx="7488832" cy="1452982"/>
          </a:xfrm>
          <a:prstGeom prst="rect">
            <a:avLst/>
          </a:prstGeom>
        </p:spPr>
      </p:pic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483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988842"/>
            <a:ext cx="8640956" cy="217356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51521" y="1988840"/>
            <a:ext cx="8640958" cy="1021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51521" y="3010278"/>
            <a:ext cx="8640958" cy="11521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6" idx="3"/>
          </p:cNvCxnSpPr>
          <p:nvPr/>
        </p:nvCxnSpPr>
        <p:spPr>
          <a:xfrm>
            <a:off x="1691680" y="121203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64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8" grpId="0" animBg="1"/>
      <p:bldP spid="23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3" y="4639130"/>
            <a:ext cx="5904654" cy="21742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5661248"/>
            <a:ext cx="5904656" cy="5186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4293096"/>
            <a:ext cx="5904656" cy="14014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3933056"/>
            <a:ext cx="5904656" cy="14445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672" y="3429000"/>
            <a:ext cx="5904656" cy="11223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672" y="346196"/>
            <a:ext cx="5904656" cy="308280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9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10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4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8364"/>
            <a:ext cx="8352928" cy="575694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95536" y="980728"/>
            <a:ext cx="8352928" cy="2080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5536" y="3060780"/>
            <a:ext cx="8352928" cy="3130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5536" y="408363"/>
            <a:ext cx="8352928" cy="572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8" idx="3"/>
            <a:endCxn id="20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76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1" grpId="0" animBg="1"/>
      <p:bldP spid="22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539952"/>
            <a:ext cx="8640958" cy="41294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9404"/>
            <a:ext cx="8640960" cy="373967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34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060848"/>
            <a:ext cx="8784974" cy="165906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2060847"/>
            <a:ext cx="8784973" cy="1659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23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996952"/>
            <a:ext cx="8640956" cy="3637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664"/>
            <a:ext cx="8640958" cy="441559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047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404664"/>
            <a:ext cx="8064894" cy="571522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39553" y="404013"/>
            <a:ext cx="8064894" cy="57158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19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34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3337328"/>
            <a:ext cx="8784974" cy="33320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404664"/>
            <a:ext cx="8784974" cy="411448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09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060848"/>
            <a:ext cx="8784976" cy="116518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79512" y="2060848"/>
            <a:ext cx="8784976" cy="1165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7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35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988840"/>
            <a:ext cx="8640962" cy="198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51519" y="1988840"/>
            <a:ext cx="8640959" cy="1988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1HR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68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70604"/>
            <a:ext cx="8640960" cy="452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444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06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784976" cy="471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79512" y="836712"/>
            <a:ext cx="8784976" cy="4716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9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39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212976"/>
            <a:ext cx="8640960" cy="35956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3429000"/>
            <a:ext cx="8640958" cy="2539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32656"/>
            <a:ext cx="8640960" cy="375593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4" idx="3"/>
            <a:endCxn id="20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475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132856"/>
            <a:ext cx="8784976" cy="112612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179512" y="2132856"/>
            <a:ext cx="8784973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2" y="2420888"/>
            <a:ext cx="8784973" cy="838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5" idx="3"/>
            <a:endCxn id="19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47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4" grpId="0" animBg="1"/>
      <p:bldP spid="22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8640960" cy="462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534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3" idx="3"/>
            <a:endCxn id="22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66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764704"/>
            <a:ext cx="8784974" cy="468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764704"/>
            <a:ext cx="8784974" cy="4686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22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67330"/>
            <a:ext cx="8640960" cy="4702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88016"/>
            <a:ext cx="8640960" cy="469716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3" idx="3"/>
            <a:endCxn id="22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96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844824"/>
            <a:ext cx="8784972" cy="240192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821474"/>
            <a:ext cx="8784974" cy="2425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21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844824"/>
            <a:ext cx="8640958" cy="4792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664"/>
            <a:ext cx="8640958" cy="376997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22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93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64704"/>
            <a:ext cx="8784976" cy="481566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179512" y="764703"/>
            <a:ext cx="8784973" cy="4822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68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381320"/>
            <a:ext cx="8496942" cy="41440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8496944" cy="425686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7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916832"/>
            <a:ext cx="8496942" cy="4680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404664"/>
            <a:ext cx="8496942" cy="365691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22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56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40768"/>
            <a:ext cx="8784976" cy="318038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179512" y="1340767"/>
            <a:ext cx="8784973" cy="3180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4" idx="3"/>
            <a:endCxn id="18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890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8640960" cy="44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473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3HR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22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45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8784976" cy="952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179512" y="2276872"/>
            <a:ext cx="8784973" cy="952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3HR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13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789040"/>
            <a:ext cx="8640960" cy="3024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3830784"/>
            <a:ext cx="8640958" cy="21905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13952"/>
            <a:ext cx="8640960" cy="354709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203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170786"/>
            <a:ext cx="8784972" cy="384239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170785"/>
            <a:ext cx="8784974" cy="38423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78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4189744"/>
            <a:ext cx="7632846" cy="26236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429000"/>
            <a:ext cx="7632848" cy="24586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04664"/>
            <a:ext cx="7632848" cy="443179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436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196752"/>
            <a:ext cx="8784974" cy="378242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170785"/>
            <a:ext cx="8784974" cy="962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17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79513" y="2132856"/>
            <a:ext cx="8784974" cy="28463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31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735462"/>
            <a:ext cx="7776864" cy="30779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238824"/>
            <a:ext cx="7776864" cy="2705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332656"/>
            <a:ext cx="7776864" cy="397460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07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96070"/>
            <a:ext cx="8640960" cy="255301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0" y="2499116"/>
            <a:ext cx="8640960" cy="16499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0" y="1596070"/>
            <a:ext cx="8640959" cy="903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8" idx="3"/>
            <a:endCxn id="20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908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88840"/>
            <a:ext cx="8640960" cy="184558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51519" y="1988839"/>
            <a:ext cx="8640959" cy="18455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10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331892"/>
            <a:ext cx="8640960" cy="43374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512198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18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052736"/>
            <a:ext cx="8640958" cy="423661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0" y="1052735"/>
            <a:ext cx="8640959" cy="4236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7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77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521444"/>
            <a:ext cx="8784974" cy="41479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404664"/>
            <a:ext cx="8784974" cy="284864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HR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34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060848"/>
            <a:ext cx="8640960" cy="170545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0" y="2060848"/>
            <a:ext cx="8640959" cy="17054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HR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361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61472"/>
            <a:ext cx="8496944" cy="427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548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721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640960" cy="338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251520" y="1340768"/>
            <a:ext cx="8640960" cy="3386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9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56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5042"/>
            <a:ext cx="8640960" cy="403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494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04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784976" cy="291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179512" y="1556792"/>
            <a:ext cx="8784973" cy="2918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9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0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34764"/>
            <a:ext cx="8640960" cy="343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327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52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6470"/>
            <a:ext cx="8784976" cy="209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179512" y="1986470"/>
            <a:ext cx="8784973" cy="2090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7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5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370558"/>
            <a:ext cx="8496942" cy="42988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8496944" cy="417024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2019 1H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89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51340"/>
            <a:ext cx="8640960" cy="441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40960" cy="474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4HR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91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640960" cy="203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251520" y="1772816"/>
            <a:ext cx="8640960" cy="2036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4HR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9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51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9" y="4299426"/>
            <a:ext cx="7056782" cy="2513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707036"/>
            <a:ext cx="7056784" cy="20042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354546"/>
            <a:ext cx="7056784" cy="327636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4" idx="3"/>
            <a:endCxn id="20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923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628800"/>
            <a:ext cx="8640960" cy="309295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51520" y="1628800"/>
            <a:ext cx="864096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0" y="2492896"/>
            <a:ext cx="8640960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0" y="4293096"/>
            <a:ext cx="8640960" cy="4286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6" idx="3"/>
            <a:endCxn id="20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011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6" grpId="0" animBg="1"/>
      <p:bldP spid="22" grpId="0" animBg="1"/>
      <p:bldP spid="23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162018"/>
            <a:ext cx="8640960" cy="45073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360231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9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2204864"/>
            <a:ext cx="8784972" cy="128349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2204864"/>
            <a:ext cx="8784974" cy="1283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36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01872"/>
            <a:ext cx="8352928" cy="296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41168"/>
            <a:ext cx="8352928" cy="89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4564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70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276872"/>
            <a:ext cx="8784974" cy="1172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2276872"/>
            <a:ext cx="8784974" cy="1172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17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95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517232"/>
            <a:ext cx="5760640" cy="130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517232"/>
            <a:ext cx="5760640" cy="7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550682"/>
            <a:ext cx="5760640" cy="96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437112"/>
            <a:ext cx="5760640" cy="903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19712"/>
            <a:ext cx="5760640" cy="7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32656"/>
            <a:ext cx="5760640" cy="304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380614"/>
            <a:ext cx="5760640" cy="108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hlinkClick r:id="rId10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11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23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496944" cy="323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323528" y="1772816"/>
            <a:ext cx="8496944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3528" y="3789040"/>
            <a:ext cx="8496944" cy="854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3528" y="1585962"/>
            <a:ext cx="8496944" cy="1868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3528" y="1412776"/>
            <a:ext cx="8496944" cy="1731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19" idx="3"/>
            <a:endCxn id="22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08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96752"/>
            <a:ext cx="8640958" cy="311315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51520" y="1196752"/>
            <a:ext cx="8640960" cy="3113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2019 1H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2" idx="3"/>
            <a:endCxn id="14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16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87602"/>
            <a:ext cx="8496944" cy="438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6388"/>
            <a:ext cx="8496944" cy="341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21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8496944" cy="132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323528" y="1988840"/>
            <a:ext cx="8496944" cy="13224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7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9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03932"/>
            <a:ext cx="8640960" cy="436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310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97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8496944" cy="220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323528" y="1844824"/>
            <a:ext cx="8496944" cy="22065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26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54710"/>
            <a:ext cx="8352928" cy="35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5748"/>
            <a:ext cx="8352928" cy="531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99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640960" cy="415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251520" y="1052736"/>
            <a:ext cx="8640960" cy="4151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067944" y="35482"/>
            <a:ext cx="21962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3419872" y="184069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31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450506"/>
            <a:ext cx="8640958" cy="32188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416957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8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76672"/>
            <a:ext cx="8208912" cy="550141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2H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8" idx="3"/>
            <a:endCxn id="21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58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58" y="1628800"/>
            <a:ext cx="8439684" cy="243516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58" y="1628799"/>
            <a:ext cx="8439684" cy="2435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2H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17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0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2942100"/>
            <a:ext cx="8208910" cy="3727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04664"/>
            <a:ext cx="8208912" cy="517737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2H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8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8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836712"/>
            <a:ext cx="8352926" cy="42753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7" y="807549"/>
            <a:ext cx="8352926" cy="43045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2H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2" idx="3"/>
            <a:endCxn id="18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3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738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Pythagoras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2627888" y="4509120"/>
            <a:ext cx="936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June 2011 4H Q6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3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2627888" y="5013224"/>
            <a:ext cx="936000" cy="432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June 2011 4H Q22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5" action="ppaction://hlinksldjump"/>
          </p:cNvPr>
          <p:cNvSpPr/>
          <p:nvPr/>
        </p:nvSpPr>
        <p:spPr>
          <a:xfrm>
            <a:off x="611664" y="980728"/>
            <a:ext cx="936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May 2004 </a:t>
            </a:r>
          </a:p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3H Q6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611664" y="1484784"/>
            <a:ext cx="936000" cy="432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May 2004 </a:t>
            </a:r>
          </a:p>
          <a:p>
            <a:pPr algn="ctr"/>
            <a:r>
              <a:rPr lang="en-GB" sz="1100" b="1" dirty="0">
                <a:latin typeface="Comic Sans MS" panose="030F0702030302020204" pitchFamily="66" charset="0"/>
              </a:rPr>
              <a:t>4</a:t>
            </a:r>
            <a:r>
              <a:rPr lang="en-GB" sz="1100" b="1" dirty="0" smtClean="0">
                <a:latin typeface="Comic Sans MS" panose="030F0702030302020204" pitchFamily="66" charset="0"/>
              </a:rPr>
              <a:t>H Q20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611664" y="1988840"/>
            <a:ext cx="936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Nov 2004 </a:t>
            </a:r>
          </a:p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3H Q1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8" action="ppaction://hlinksldjump"/>
          </p:cNvPr>
          <p:cNvSpPr/>
          <p:nvPr/>
        </p:nvSpPr>
        <p:spPr>
          <a:xfrm>
            <a:off x="611664" y="2492896"/>
            <a:ext cx="936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Nov 2004 </a:t>
            </a:r>
          </a:p>
          <a:p>
            <a:pPr algn="ctr"/>
            <a:r>
              <a:rPr lang="en-GB" sz="1100" b="1" dirty="0">
                <a:latin typeface="Comic Sans MS" panose="030F0702030302020204" pitchFamily="66" charset="0"/>
              </a:rPr>
              <a:t>4</a:t>
            </a:r>
            <a:r>
              <a:rPr lang="en-GB" sz="1100" b="1" dirty="0" smtClean="0">
                <a:latin typeface="Comic Sans MS" panose="030F0702030302020204" pitchFamily="66" charset="0"/>
              </a:rPr>
              <a:t>H Q18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9" action="ppaction://hlinksldjump"/>
          </p:cNvPr>
          <p:cNvSpPr/>
          <p:nvPr/>
        </p:nvSpPr>
        <p:spPr>
          <a:xfrm>
            <a:off x="611664" y="2996952"/>
            <a:ext cx="936000" cy="432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May 2005 </a:t>
            </a:r>
          </a:p>
          <a:p>
            <a:pPr algn="ctr"/>
            <a:r>
              <a:rPr lang="en-GB" sz="1100" b="1" dirty="0">
                <a:latin typeface="Comic Sans MS" panose="030F0702030302020204" pitchFamily="66" charset="0"/>
              </a:rPr>
              <a:t>3</a:t>
            </a:r>
            <a:r>
              <a:rPr lang="en-GB" sz="1100" b="1" dirty="0" smtClean="0">
                <a:latin typeface="Comic Sans MS" panose="030F0702030302020204" pitchFamily="66" charset="0"/>
              </a:rPr>
              <a:t>H Q16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154" y="6525344"/>
            <a:ext cx="696422" cy="28284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3D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10" action="ppaction://hlinksldjump"/>
          </p:cNvPr>
          <p:cNvSpPr/>
          <p:nvPr/>
        </p:nvSpPr>
        <p:spPr>
          <a:xfrm>
            <a:off x="611664" y="3501008"/>
            <a:ext cx="936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May 2005 </a:t>
            </a:r>
          </a:p>
          <a:p>
            <a:pPr algn="ctr"/>
            <a:r>
              <a:rPr lang="en-GB" sz="1100" b="1" dirty="0">
                <a:latin typeface="Comic Sans MS" panose="030F0702030302020204" pitchFamily="66" charset="0"/>
              </a:rPr>
              <a:t>4</a:t>
            </a:r>
            <a:r>
              <a:rPr lang="en-GB" sz="1100" b="1" dirty="0" smtClean="0">
                <a:latin typeface="Comic Sans MS" panose="030F0702030302020204" pitchFamily="66" charset="0"/>
              </a:rPr>
              <a:t>H Q7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11" action="ppaction://hlinksldjump"/>
          </p:cNvPr>
          <p:cNvSpPr/>
          <p:nvPr/>
        </p:nvSpPr>
        <p:spPr>
          <a:xfrm>
            <a:off x="611664" y="4005064"/>
            <a:ext cx="936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Nov 2005 </a:t>
            </a:r>
          </a:p>
          <a:p>
            <a:pPr algn="ctr"/>
            <a:r>
              <a:rPr lang="en-GB" sz="1100" b="1" dirty="0">
                <a:latin typeface="Comic Sans MS" panose="030F0702030302020204" pitchFamily="66" charset="0"/>
              </a:rPr>
              <a:t>3</a:t>
            </a:r>
            <a:r>
              <a:rPr lang="en-GB" sz="1100" b="1" dirty="0" smtClean="0">
                <a:latin typeface="Comic Sans MS" panose="030F0702030302020204" pitchFamily="66" charset="0"/>
              </a:rPr>
              <a:t>H Q14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12" action="ppaction://hlinksldjump"/>
          </p:cNvPr>
          <p:cNvSpPr/>
          <p:nvPr/>
        </p:nvSpPr>
        <p:spPr>
          <a:xfrm>
            <a:off x="611664" y="4509176"/>
            <a:ext cx="936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Nov 2005 </a:t>
            </a:r>
          </a:p>
          <a:p>
            <a:pPr algn="ctr"/>
            <a:r>
              <a:rPr lang="en-GB" sz="1100" b="1" dirty="0">
                <a:latin typeface="Comic Sans MS" panose="030F0702030302020204" pitchFamily="66" charset="0"/>
              </a:rPr>
              <a:t>4</a:t>
            </a:r>
            <a:r>
              <a:rPr lang="en-GB" sz="1100" b="1" dirty="0" smtClean="0">
                <a:latin typeface="Comic Sans MS" panose="030F0702030302020204" pitchFamily="66" charset="0"/>
              </a:rPr>
              <a:t>H Q11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13" action="ppaction://hlinksldjump"/>
          </p:cNvPr>
          <p:cNvSpPr/>
          <p:nvPr/>
        </p:nvSpPr>
        <p:spPr>
          <a:xfrm>
            <a:off x="611664" y="5013176"/>
            <a:ext cx="936000" cy="432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Nov 2005 </a:t>
            </a:r>
          </a:p>
          <a:p>
            <a:pPr algn="ctr"/>
            <a:r>
              <a:rPr lang="en-GB" sz="1100" b="1" dirty="0">
                <a:latin typeface="Comic Sans MS" panose="030F0702030302020204" pitchFamily="66" charset="0"/>
              </a:rPr>
              <a:t>4</a:t>
            </a:r>
            <a:r>
              <a:rPr lang="en-GB" sz="1100" b="1" dirty="0" smtClean="0">
                <a:latin typeface="Comic Sans MS" panose="030F0702030302020204" pitchFamily="66" charset="0"/>
              </a:rPr>
              <a:t>H Q21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14" action="ppaction://hlinksldjump"/>
          </p:cNvPr>
          <p:cNvSpPr/>
          <p:nvPr/>
        </p:nvSpPr>
        <p:spPr>
          <a:xfrm>
            <a:off x="611664" y="5517232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May 2006 </a:t>
            </a:r>
          </a:p>
          <a:p>
            <a:pPr algn="ctr"/>
            <a:r>
              <a:rPr lang="en-GB" sz="1100" b="1" dirty="0">
                <a:latin typeface="Comic Sans MS" panose="030F0702030302020204" pitchFamily="66" charset="0"/>
              </a:rPr>
              <a:t>3</a:t>
            </a:r>
            <a:r>
              <a:rPr lang="en-GB" sz="1100" b="1" dirty="0" smtClean="0">
                <a:latin typeface="Comic Sans MS" panose="030F0702030302020204" pitchFamily="66" charset="0"/>
              </a:rPr>
              <a:t>H Q7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15" action="ppaction://hlinksldjump"/>
          </p:cNvPr>
          <p:cNvSpPr/>
          <p:nvPr/>
        </p:nvSpPr>
        <p:spPr>
          <a:xfrm>
            <a:off x="611664" y="6021336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May 2006 </a:t>
            </a:r>
          </a:p>
          <a:p>
            <a:pPr algn="ctr"/>
            <a:r>
              <a:rPr lang="en-GB" sz="1100" b="1" dirty="0">
                <a:latin typeface="Comic Sans MS" panose="030F0702030302020204" pitchFamily="66" charset="0"/>
              </a:rPr>
              <a:t>4</a:t>
            </a:r>
            <a:r>
              <a:rPr lang="en-GB" sz="1100" b="1" dirty="0" smtClean="0">
                <a:latin typeface="Comic Sans MS" panose="030F0702030302020204" pitchFamily="66" charset="0"/>
              </a:rPr>
              <a:t>H Q9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16" action="ppaction://hlinksldjump"/>
          </p:cNvPr>
          <p:cNvSpPr/>
          <p:nvPr/>
        </p:nvSpPr>
        <p:spPr>
          <a:xfrm>
            <a:off x="1619776" y="980728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Nov 2006 </a:t>
            </a:r>
          </a:p>
          <a:p>
            <a:pPr algn="ctr"/>
            <a:r>
              <a:rPr lang="en-GB" sz="1100" b="1" dirty="0">
                <a:latin typeface="Comic Sans MS" panose="030F0702030302020204" pitchFamily="66" charset="0"/>
              </a:rPr>
              <a:t>3</a:t>
            </a:r>
            <a:r>
              <a:rPr lang="en-GB" sz="1100" b="1" dirty="0" smtClean="0">
                <a:latin typeface="Comic Sans MS" panose="030F0702030302020204" pitchFamily="66" charset="0"/>
              </a:rPr>
              <a:t>H Q9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17" action="ppaction://hlinksldjump"/>
          </p:cNvPr>
          <p:cNvSpPr/>
          <p:nvPr/>
        </p:nvSpPr>
        <p:spPr>
          <a:xfrm>
            <a:off x="1619776" y="1484784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Nov 2006 </a:t>
            </a:r>
          </a:p>
          <a:p>
            <a:pPr algn="ctr"/>
            <a:r>
              <a:rPr lang="en-GB" sz="1100" b="1" dirty="0">
                <a:latin typeface="Comic Sans MS" panose="030F0702030302020204" pitchFamily="66" charset="0"/>
              </a:rPr>
              <a:t>4</a:t>
            </a:r>
            <a:r>
              <a:rPr lang="en-GB" sz="1100" b="1" dirty="0" smtClean="0">
                <a:latin typeface="Comic Sans MS" panose="030F0702030302020204" pitchFamily="66" charset="0"/>
              </a:rPr>
              <a:t>H Q14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18" action="ppaction://hlinksldjump"/>
          </p:cNvPr>
          <p:cNvSpPr/>
          <p:nvPr/>
        </p:nvSpPr>
        <p:spPr>
          <a:xfrm>
            <a:off x="1619776" y="1988904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Nov 2006 </a:t>
            </a:r>
          </a:p>
          <a:p>
            <a:pPr algn="ctr"/>
            <a:r>
              <a:rPr lang="en-GB" sz="1100" b="1" dirty="0">
                <a:latin typeface="Comic Sans MS" panose="030F0702030302020204" pitchFamily="66" charset="0"/>
              </a:rPr>
              <a:t>4</a:t>
            </a:r>
            <a:r>
              <a:rPr lang="en-GB" sz="1100" b="1" dirty="0" smtClean="0">
                <a:latin typeface="Comic Sans MS" panose="030F0702030302020204" pitchFamily="66" charset="0"/>
              </a:rPr>
              <a:t>H Q25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19" action="ppaction://hlinksldjump"/>
          </p:cNvPr>
          <p:cNvSpPr/>
          <p:nvPr/>
        </p:nvSpPr>
        <p:spPr>
          <a:xfrm>
            <a:off x="1619776" y="2492896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May 2007 </a:t>
            </a:r>
          </a:p>
          <a:p>
            <a:pPr algn="ctr"/>
            <a:r>
              <a:rPr lang="en-GB" sz="1100" b="1" dirty="0">
                <a:latin typeface="Comic Sans MS" panose="030F0702030302020204" pitchFamily="66" charset="0"/>
              </a:rPr>
              <a:t>4</a:t>
            </a:r>
            <a:r>
              <a:rPr lang="en-GB" sz="1100" b="1" dirty="0" smtClean="0">
                <a:latin typeface="Comic Sans MS" panose="030F0702030302020204" pitchFamily="66" charset="0"/>
              </a:rPr>
              <a:t>H Q9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hlinkClick r:id="rId20" action="ppaction://hlinksldjump"/>
          </p:cNvPr>
          <p:cNvSpPr/>
          <p:nvPr/>
        </p:nvSpPr>
        <p:spPr>
          <a:xfrm>
            <a:off x="1619776" y="2996952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Nov 2007 </a:t>
            </a:r>
          </a:p>
          <a:p>
            <a:pPr algn="ctr"/>
            <a:r>
              <a:rPr lang="en-GB" sz="1100" b="1" dirty="0">
                <a:latin typeface="Comic Sans MS" panose="030F0702030302020204" pitchFamily="66" charset="0"/>
              </a:rPr>
              <a:t>3</a:t>
            </a:r>
            <a:r>
              <a:rPr lang="en-GB" sz="1100" b="1" dirty="0" smtClean="0">
                <a:latin typeface="Comic Sans MS" panose="030F0702030302020204" pitchFamily="66" charset="0"/>
              </a:rPr>
              <a:t>H Q12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hlinkClick r:id="rId21" action="ppaction://hlinksldjump"/>
          </p:cNvPr>
          <p:cNvSpPr/>
          <p:nvPr/>
        </p:nvSpPr>
        <p:spPr>
          <a:xfrm>
            <a:off x="1619776" y="3501008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Nov 2007 </a:t>
            </a:r>
          </a:p>
          <a:p>
            <a:pPr algn="ctr"/>
            <a:r>
              <a:rPr lang="en-GB" sz="1100" b="1" dirty="0">
                <a:latin typeface="Comic Sans MS" panose="030F0702030302020204" pitchFamily="66" charset="0"/>
              </a:rPr>
              <a:t>4</a:t>
            </a:r>
            <a:r>
              <a:rPr lang="en-GB" sz="1100" b="1" dirty="0" smtClean="0">
                <a:latin typeface="Comic Sans MS" panose="030F0702030302020204" pitchFamily="66" charset="0"/>
              </a:rPr>
              <a:t>H Q12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hlinkClick r:id="rId22" action="ppaction://hlinksldjump"/>
          </p:cNvPr>
          <p:cNvSpPr/>
          <p:nvPr/>
        </p:nvSpPr>
        <p:spPr>
          <a:xfrm>
            <a:off x="1619776" y="4005120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May 2008 </a:t>
            </a:r>
          </a:p>
          <a:p>
            <a:pPr algn="ctr"/>
            <a:r>
              <a:rPr lang="en-GB" sz="1100" b="1" dirty="0">
                <a:latin typeface="Comic Sans MS" panose="030F0702030302020204" pitchFamily="66" charset="0"/>
              </a:rPr>
              <a:t>3</a:t>
            </a:r>
            <a:r>
              <a:rPr lang="en-GB" sz="1100" b="1" dirty="0" smtClean="0">
                <a:latin typeface="Comic Sans MS" panose="030F0702030302020204" pitchFamily="66" charset="0"/>
              </a:rPr>
              <a:t>H Q22*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27584" y="6525344"/>
            <a:ext cx="2952328" cy="28803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*May use Trigonometry instead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2" name="Rectangle 31">
            <a:hlinkClick r:id="rId23" action="ppaction://hlinksldjump"/>
          </p:cNvPr>
          <p:cNvSpPr/>
          <p:nvPr/>
        </p:nvSpPr>
        <p:spPr>
          <a:xfrm>
            <a:off x="1619776" y="4509120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May 2008 </a:t>
            </a:r>
          </a:p>
          <a:p>
            <a:pPr algn="ctr"/>
            <a:r>
              <a:rPr lang="en-GB" sz="1100" b="1" dirty="0">
                <a:latin typeface="Comic Sans MS" panose="030F0702030302020204" pitchFamily="66" charset="0"/>
              </a:rPr>
              <a:t>4</a:t>
            </a:r>
            <a:r>
              <a:rPr lang="en-GB" sz="1100" b="1" dirty="0" smtClean="0">
                <a:latin typeface="Comic Sans MS" panose="030F0702030302020204" pitchFamily="66" charset="0"/>
              </a:rPr>
              <a:t>H Q10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33" name="Rectangle 32">
            <a:hlinkClick r:id="rId24" action="ppaction://hlinksldjump"/>
          </p:cNvPr>
          <p:cNvSpPr/>
          <p:nvPr/>
        </p:nvSpPr>
        <p:spPr>
          <a:xfrm>
            <a:off x="1619776" y="5013176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Nov 2008 </a:t>
            </a:r>
          </a:p>
          <a:p>
            <a:pPr algn="ctr"/>
            <a:r>
              <a:rPr lang="en-GB" sz="1100" b="1" dirty="0">
                <a:latin typeface="Comic Sans MS" panose="030F0702030302020204" pitchFamily="66" charset="0"/>
              </a:rPr>
              <a:t>3</a:t>
            </a:r>
            <a:r>
              <a:rPr lang="en-GB" sz="1100" b="1" dirty="0" smtClean="0">
                <a:latin typeface="Comic Sans MS" panose="030F0702030302020204" pitchFamily="66" charset="0"/>
              </a:rPr>
              <a:t>H Q20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34" name="Rectangle 33">
            <a:hlinkClick r:id="rId25" action="ppaction://hlinksldjump"/>
          </p:cNvPr>
          <p:cNvSpPr/>
          <p:nvPr/>
        </p:nvSpPr>
        <p:spPr>
          <a:xfrm>
            <a:off x="1619776" y="5517168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Nov 2008 </a:t>
            </a:r>
          </a:p>
          <a:p>
            <a:pPr algn="ctr"/>
            <a:r>
              <a:rPr lang="en-GB" sz="1100" b="1" dirty="0">
                <a:latin typeface="Comic Sans MS" panose="030F0702030302020204" pitchFamily="66" charset="0"/>
              </a:rPr>
              <a:t>4</a:t>
            </a:r>
            <a:r>
              <a:rPr lang="en-GB" sz="1100" b="1" dirty="0" smtClean="0">
                <a:latin typeface="Comic Sans MS" panose="030F0702030302020204" pitchFamily="66" charset="0"/>
              </a:rPr>
              <a:t>H Q7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35" name="Rectangle 34">
            <a:hlinkClick r:id="rId26" action="ppaction://hlinksldjump"/>
          </p:cNvPr>
          <p:cNvSpPr/>
          <p:nvPr/>
        </p:nvSpPr>
        <p:spPr>
          <a:xfrm>
            <a:off x="1619776" y="6021336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May 2009 </a:t>
            </a:r>
          </a:p>
          <a:p>
            <a:pPr algn="ctr"/>
            <a:r>
              <a:rPr lang="en-GB" sz="1100" b="1" dirty="0">
                <a:latin typeface="Comic Sans MS" panose="030F0702030302020204" pitchFamily="66" charset="0"/>
              </a:rPr>
              <a:t>3</a:t>
            </a:r>
            <a:r>
              <a:rPr lang="en-GB" sz="1100" b="1" dirty="0" smtClean="0">
                <a:latin typeface="Comic Sans MS" panose="030F0702030302020204" pitchFamily="66" charset="0"/>
              </a:rPr>
              <a:t>H Q9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36" name="Rectangle 35">
            <a:hlinkClick r:id="rId27" action="ppaction://hlinksldjump"/>
          </p:cNvPr>
          <p:cNvSpPr/>
          <p:nvPr/>
        </p:nvSpPr>
        <p:spPr>
          <a:xfrm>
            <a:off x="2627888" y="980728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June 2009 </a:t>
            </a:r>
          </a:p>
          <a:p>
            <a:pPr algn="ctr"/>
            <a:r>
              <a:rPr lang="en-GB" sz="1100" b="1" dirty="0">
                <a:latin typeface="Comic Sans MS" panose="030F0702030302020204" pitchFamily="66" charset="0"/>
              </a:rPr>
              <a:t>4</a:t>
            </a:r>
            <a:r>
              <a:rPr lang="en-GB" sz="1100" b="1" dirty="0" smtClean="0">
                <a:latin typeface="Comic Sans MS" panose="030F0702030302020204" pitchFamily="66" charset="0"/>
              </a:rPr>
              <a:t>H Q8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37" name="Rectangle 36">
            <a:hlinkClick r:id="rId28" action="ppaction://hlinksldjump"/>
          </p:cNvPr>
          <p:cNvSpPr/>
          <p:nvPr/>
        </p:nvSpPr>
        <p:spPr>
          <a:xfrm>
            <a:off x="2627888" y="1484848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June 2009 </a:t>
            </a:r>
          </a:p>
          <a:p>
            <a:pPr algn="ctr"/>
            <a:r>
              <a:rPr lang="en-GB" sz="1100" b="1" dirty="0">
                <a:latin typeface="Comic Sans MS" panose="030F0702030302020204" pitchFamily="66" charset="0"/>
              </a:rPr>
              <a:t>4</a:t>
            </a:r>
            <a:r>
              <a:rPr lang="en-GB" sz="1100" b="1" dirty="0" smtClean="0">
                <a:latin typeface="Comic Sans MS" panose="030F0702030302020204" pitchFamily="66" charset="0"/>
              </a:rPr>
              <a:t>H Q20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38" name="Rectangle 37">
            <a:hlinkClick r:id="rId29" action="ppaction://hlinksldjump"/>
          </p:cNvPr>
          <p:cNvSpPr/>
          <p:nvPr/>
        </p:nvSpPr>
        <p:spPr>
          <a:xfrm>
            <a:off x="2628016" y="1988840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Nov 2009 </a:t>
            </a:r>
          </a:p>
          <a:p>
            <a:pPr algn="ctr"/>
            <a:r>
              <a:rPr lang="en-GB" sz="1100" b="1" dirty="0">
                <a:latin typeface="Comic Sans MS" panose="030F0702030302020204" pitchFamily="66" charset="0"/>
              </a:rPr>
              <a:t>3</a:t>
            </a:r>
            <a:r>
              <a:rPr lang="en-GB" sz="1100" b="1" dirty="0" smtClean="0">
                <a:latin typeface="Comic Sans MS" panose="030F0702030302020204" pitchFamily="66" charset="0"/>
              </a:rPr>
              <a:t>H Q12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39" name="Rectangle 38">
            <a:hlinkClick r:id="rId30" action="ppaction://hlinksldjump"/>
          </p:cNvPr>
          <p:cNvSpPr/>
          <p:nvPr/>
        </p:nvSpPr>
        <p:spPr>
          <a:xfrm>
            <a:off x="2627888" y="2492896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Nov 2009 </a:t>
            </a:r>
          </a:p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4H Q18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40" name="Rectangle 39">
            <a:hlinkClick r:id="rId31" action="ppaction://hlinksldjump"/>
          </p:cNvPr>
          <p:cNvSpPr/>
          <p:nvPr/>
        </p:nvSpPr>
        <p:spPr>
          <a:xfrm>
            <a:off x="2627888" y="2996952"/>
            <a:ext cx="936000" cy="432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June 2010 </a:t>
            </a:r>
          </a:p>
          <a:p>
            <a:pPr algn="ctr"/>
            <a:r>
              <a:rPr lang="en-GB" sz="1100" b="1" dirty="0">
                <a:latin typeface="Comic Sans MS" panose="030F0702030302020204" pitchFamily="66" charset="0"/>
              </a:rPr>
              <a:t>3</a:t>
            </a:r>
            <a:r>
              <a:rPr lang="en-GB" sz="1100" b="1" dirty="0" smtClean="0">
                <a:latin typeface="Comic Sans MS" panose="030F0702030302020204" pitchFamily="66" charset="0"/>
              </a:rPr>
              <a:t>H Q20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41" name="Rectangle 40">
            <a:hlinkClick r:id="rId32" action="ppaction://hlinksldjump"/>
          </p:cNvPr>
          <p:cNvSpPr/>
          <p:nvPr/>
        </p:nvSpPr>
        <p:spPr>
          <a:xfrm>
            <a:off x="2627888" y="3501008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June 2010 </a:t>
            </a:r>
          </a:p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4H Q5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42" name="Rectangle 41">
            <a:hlinkClick r:id="rId33" action="ppaction://hlinksldjump"/>
          </p:cNvPr>
          <p:cNvSpPr/>
          <p:nvPr/>
        </p:nvSpPr>
        <p:spPr>
          <a:xfrm>
            <a:off x="2628016" y="4005064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Nov 2010 </a:t>
            </a:r>
          </a:p>
          <a:p>
            <a:pPr algn="ctr"/>
            <a:r>
              <a:rPr lang="en-GB" sz="1100" b="1" dirty="0">
                <a:latin typeface="Comic Sans MS" panose="030F0702030302020204" pitchFamily="66" charset="0"/>
              </a:rPr>
              <a:t>3</a:t>
            </a:r>
            <a:r>
              <a:rPr lang="en-GB" sz="1100" b="1" dirty="0" smtClean="0">
                <a:latin typeface="Comic Sans MS" panose="030F0702030302020204" pitchFamily="66" charset="0"/>
              </a:rPr>
              <a:t>H Q8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43" name="Rectangle 42">
            <a:hlinkClick r:id="rId34" action="ppaction://hlinksldjump"/>
          </p:cNvPr>
          <p:cNvSpPr/>
          <p:nvPr/>
        </p:nvSpPr>
        <p:spPr>
          <a:xfrm>
            <a:off x="2627888" y="5517392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Jan 2012 3H Q21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hlinkClick r:id="rId35" action="ppaction://hlinksldjump"/>
          </p:cNvPr>
          <p:cNvSpPr/>
          <p:nvPr/>
        </p:nvSpPr>
        <p:spPr>
          <a:xfrm>
            <a:off x="2627888" y="6021336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Jan 2012 4H Q9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45" name="Rectangle 44">
            <a:hlinkClick r:id="rId36" action="ppaction://hlinksldjump"/>
          </p:cNvPr>
          <p:cNvSpPr/>
          <p:nvPr/>
        </p:nvSpPr>
        <p:spPr>
          <a:xfrm>
            <a:off x="3635976" y="980728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May 2012 3H Q4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hlinkClick r:id="rId37" action="ppaction://hlinksldjump"/>
          </p:cNvPr>
          <p:cNvSpPr/>
          <p:nvPr/>
        </p:nvSpPr>
        <p:spPr>
          <a:xfrm>
            <a:off x="3635976" y="1484720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Jan 2013 3H Q11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47" name="Rectangle 46">
            <a:hlinkClick r:id="rId38" action="ppaction://hlinksldjump"/>
          </p:cNvPr>
          <p:cNvSpPr/>
          <p:nvPr/>
        </p:nvSpPr>
        <p:spPr>
          <a:xfrm>
            <a:off x="3635976" y="1988776"/>
            <a:ext cx="936000" cy="432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Jan 2013 3H Q21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hlinkClick r:id="rId39" action="ppaction://hlinksldjump"/>
          </p:cNvPr>
          <p:cNvSpPr/>
          <p:nvPr/>
        </p:nvSpPr>
        <p:spPr>
          <a:xfrm>
            <a:off x="3636104" y="2492832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Jan 2013 </a:t>
            </a:r>
            <a:r>
              <a:rPr lang="en-GB" sz="1100" b="1" dirty="0">
                <a:latin typeface="Comic Sans MS" panose="030F0702030302020204" pitchFamily="66" charset="0"/>
              </a:rPr>
              <a:t>4</a:t>
            </a:r>
            <a:r>
              <a:rPr lang="en-GB" sz="1100" b="1" dirty="0" smtClean="0">
                <a:latin typeface="Comic Sans MS" panose="030F0702030302020204" pitchFamily="66" charset="0"/>
              </a:rPr>
              <a:t>H Q9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hlinkClick r:id="rId40" action="ppaction://hlinksldjump"/>
          </p:cNvPr>
          <p:cNvSpPr/>
          <p:nvPr/>
        </p:nvSpPr>
        <p:spPr>
          <a:xfrm>
            <a:off x="3635976" y="2996944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May 2013 3H Q20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hlinkClick r:id="rId41" action="ppaction://hlinksldjump"/>
          </p:cNvPr>
          <p:cNvSpPr/>
          <p:nvPr/>
        </p:nvSpPr>
        <p:spPr>
          <a:xfrm>
            <a:off x="3635976" y="3500944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May 2013 4H Q7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51" name="Rectangle 50">
            <a:hlinkClick r:id="rId42" action="ppaction://hlinksldjump"/>
          </p:cNvPr>
          <p:cNvSpPr/>
          <p:nvPr/>
        </p:nvSpPr>
        <p:spPr>
          <a:xfrm>
            <a:off x="3635976" y="4005000"/>
            <a:ext cx="936000" cy="432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May 2013 4H Q22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hlinkClick r:id="rId43" action="ppaction://hlinksldjump"/>
          </p:cNvPr>
          <p:cNvSpPr/>
          <p:nvPr/>
        </p:nvSpPr>
        <p:spPr>
          <a:xfrm>
            <a:off x="3636000" y="4509104"/>
            <a:ext cx="936000" cy="432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May 2013 3HR Q24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53" name="Rectangle 52">
            <a:hlinkClick r:id="rId44" action="ppaction://hlinksldjump"/>
          </p:cNvPr>
          <p:cNvSpPr/>
          <p:nvPr/>
        </p:nvSpPr>
        <p:spPr>
          <a:xfrm>
            <a:off x="3636000" y="5013272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May 2013 4HR Q8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54" name="Rectangle 53">
            <a:hlinkClick r:id="rId45" action="ppaction://hlinksldjump"/>
          </p:cNvPr>
          <p:cNvSpPr/>
          <p:nvPr/>
        </p:nvSpPr>
        <p:spPr>
          <a:xfrm>
            <a:off x="3636000" y="5517216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Jan 2014 </a:t>
            </a:r>
            <a:r>
              <a:rPr lang="en-GB" sz="1100" b="1" dirty="0">
                <a:latin typeface="Comic Sans MS" panose="030F0702030302020204" pitchFamily="66" charset="0"/>
              </a:rPr>
              <a:t>3</a:t>
            </a:r>
            <a:r>
              <a:rPr lang="en-GB" sz="1100" b="1" dirty="0" smtClean="0">
                <a:latin typeface="Comic Sans MS" panose="030F0702030302020204" pitchFamily="66" charset="0"/>
              </a:rPr>
              <a:t>H Q12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hlinkClick r:id="rId46" action="ppaction://hlinksldjump"/>
          </p:cNvPr>
          <p:cNvSpPr/>
          <p:nvPr/>
        </p:nvSpPr>
        <p:spPr>
          <a:xfrm>
            <a:off x="3636000" y="6021336"/>
            <a:ext cx="936000" cy="432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Jan 2014 4H Q23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56" name="Rectangle 55">
            <a:hlinkClick r:id="rId47" action="ppaction://hlinksldjump"/>
          </p:cNvPr>
          <p:cNvSpPr/>
          <p:nvPr/>
        </p:nvSpPr>
        <p:spPr>
          <a:xfrm>
            <a:off x="4644112" y="980776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Jan 2014 3HR Q7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57" name="Rectangle 56">
            <a:hlinkClick r:id="rId48" action="ppaction://hlinksldjump"/>
          </p:cNvPr>
          <p:cNvSpPr/>
          <p:nvPr/>
        </p:nvSpPr>
        <p:spPr>
          <a:xfrm>
            <a:off x="4644240" y="1484832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Jan 2014 3HR Q17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58" name="Rectangle 57">
            <a:hlinkClick r:id="rId49" action="ppaction://hlinksldjump"/>
          </p:cNvPr>
          <p:cNvSpPr/>
          <p:nvPr/>
        </p:nvSpPr>
        <p:spPr>
          <a:xfrm>
            <a:off x="4644112" y="1988888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Jan 2014 4HR Q18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59" name="Rectangle 58">
            <a:hlinkClick r:id="rId50" action="ppaction://hlinksldjump"/>
          </p:cNvPr>
          <p:cNvSpPr/>
          <p:nvPr/>
        </p:nvSpPr>
        <p:spPr>
          <a:xfrm>
            <a:off x="4644112" y="2493000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May 2014 </a:t>
            </a:r>
            <a:r>
              <a:rPr lang="en-GB" sz="1100" b="1" dirty="0">
                <a:latin typeface="Comic Sans MS" panose="030F0702030302020204" pitchFamily="66" charset="0"/>
              </a:rPr>
              <a:t>3</a:t>
            </a:r>
            <a:r>
              <a:rPr lang="en-GB" sz="1100" b="1" dirty="0" smtClean="0">
                <a:latin typeface="Comic Sans MS" panose="030F0702030302020204" pitchFamily="66" charset="0"/>
              </a:rPr>
              <a:t>H Q9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60" name="Rectangle 59">
            <a:hlinkClick r:id="rId51" action="ppaction://hlinksldjump"/>
          </p:cNvPr>
          <p:cNvSpPr/>
          <p:nvPr/>
        </p:nvSpPr>
        <p:spPr>
          <a:xfrm>
            <a:off x="4644112" y="2997000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May 2014 </a:t>
            </a:r>
            <a:r>
              <a:rPr lang="en-GB" sz="1100" b="1" dirty="0">
                <a:latin typeface="Comic Sans MS" panose="030F0702030302020204" pitchFamily="66" charset="0"/>
              </a:rPr>
              <a:t>3</a:t>
            </a:r>
            <a:r>
              <a:rPr lang="en-GB" sz="1100" b="1" dirty="0" smtClean="0">
                <a:latin typeface="Comic Sans MS" panose="030F0702030302020204" pitchFamily="66" charset="0"/>
              </a:rPr>
              <a:t>H Q13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61" name="Rectangle 60">
            <a:hlinkClick r:id="rId52" action="ppaction://hlinksldjump"/>
          </p:cNvPr>
          <p:cNvSpPr/>
          <p:nvPr/>
        </p:nvSpPr>
        <p:spPr>
          <a:xfrm>
            <a:off x="4644112" y="3501056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May 2014 </a:t>
            </a:r>
            <a:r>
              <a:rPr lang="en-GB" sz="1100" b="1" dirty="0">
                <a:latin typeface="Comic Sans MS" panose="030F0702030302020204" pitchFamily="66" charset="0"/>
              </a:rPr>
              <a:t>4</a:t>
            </a:r>
            <a:r>
              <a:rPr lang="en-GB" sz="1100" b="1" dirty="0" smtClean="0">
                <a:latin typeface="Comic Sans MS" panose="030F0702030302020204" pitchFamily="66" charset="0"/>
              </a:rPr>
              <a:t>H Q8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62" name="Rectangle 61">
            <a:hlinkClick r:id="rId53" action="ppaction://hlinksldjump"/>
          </p:cNvPr>
          <p:cNvSpPr/>
          <p:nvPr/>
        </p:nvSpPr>
        <p:spPr>
          <a:xfrm>
            <a:off x="4644112" y="4005048"/>
            <a:ext cx="936000" cy="432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May 2014 </a:t>
            </a:r>
            <a:r>
              <a:rPr lang="en-GB" sz="1100" b="1" dirty="0">
                <a:latin typeface="Comic Sans MS" panose="030F0702030302020204" pitchFamily="66" charset="0"/>
              </a:rPr>
              <a:t>4</a:t>
            </a:r>
            <a:r>
              <a:rPr lang="en-GB" sz="1100" b="1" dirty="0" smtClean="0">
                <a:latin typeface="Comic Sans MS" panose="030F0702030302020204" pitchFamily="66" charset="0"/>
              </a:rPr>
              <a:t>H Q23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63" name="Rectangle 62">
            <a:hlinkClick r:id="rId54" action="ppaction://hlinksldjump"/>
          </p:cNvPr>
          <p:cNvSpPr/>
          <p:nvPr/>
        </p:nvSpPr>
        <p:spPr>
          <a:xfrm>
            <a:off x="4644112" y="4509216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May 2014 3HR Q3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64" name="Rectangle 63">
            <a:hlinkClick r:id="rId55" action="ppaction://hlinksldjump"/>
          </p:cNvPr>
          <p:cNvSpPr/>
          <p:nvPr/>
        </p:nvSpPr>
        <p:spPr>
          <a:xfrm>
            <a:off x="4644112" y="5013160"/>
            <a:ext cx="936000" cy="432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May 2014 3HR Q18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65" name="Rectangle 64">
            <a:hlinkClick r:id="rId56" action="ppaction://hlinksldjump"/>
          </p:cNvPr>
          <p:cNvSpPr/>
          <p:nvPr/>
        </p:nvSpPr>
        <p:spPr>
          <a:xfrm>
            <a:off x="4644112" y="5517280"/>
            <a:ext cx="936000" cy="432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May 2014 4HR Q20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66" name="Rectangle 65">
            <a:hlinkClick r:id="rId57" action="ppaction://hlinksldjump"/>
          </p:cNvPr>
          <p:cNvSpPr/>
          <p:nvPr/>
        </p:nvSpPr>
        <p:spPr>
          <a:xfrm>
            <a:off x="4644112" y="6021288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Jan 2015 </a:t>
            </a:r>
            <a:r>
              <a:rPr lang="en-GB" sz="1100" b="1" dirty="0">
                <a:latin typeface="Comic Sans MS" panose="030F0702030302020204" pitchFamily="66" charset="0"/>
              </a:rPr>
              <a:t>3</a:t>
            </a:r>
            <a:r>
              <a:rPr lang="en-GB" sz="1100" b="1" dirty="0" smtClean="0">
                <a:latin typeface="Comic Sans MS" panose="030F0702030302020204" pitchFamily="66" charset="0"/>
              </a:rPr>
              <a:t>H Q8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67" name="Rectangle 66">
            <a:hlinkClick r:id="rId58" action="ppaction://hlinksldjump"/>
          </p:cNvPr>
          <p:cNvSpPr/>
          <p:nvPr/>
        </p:nvSpPr>
        <p:spPr>
          <a:xfrm>
            <a:off x="5652224" y="980728"/>
            <a:ext cx="936000" cy="432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Jan 2015 </a:t>
            </a:r>
            <a:r>
              <a:rPr lang="en-GB" sz="1100" b="1" dirty="0">
                <a:latin typeface="Comic Sans MS" panose="030F0702030302020204" pitchFamily="66" charset="0"/>
              </a:rPr>
              <a:t>3</a:t>
            </a:r>
            <a:r>
              <a:rPr lang="en-GB" sz="1100" b="1" dirty="0" smtClean="0">
                <a:latin typeface="Comic Sans MS" panose="030F0702030302020204" pitchFamily="66" charset="0"/>
              </a:rPr>
              <a:t>H Q21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68" name="Rectangle 67">
            <a:hlinkClick r:id="rId59" action="ppaction://hlinksldjump"/>
          </p:cNvPr>
          <p:cNvSpPr/>
          <p:nvPr/>
        </p:nvSpPr>
        <p:spPr>
          <a:xfrm>
            <a:off x="5652224" y="1484784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Jan 2015 </a:t>
            </a:r>
            <a:r>
              <a:rPr lang="en-GB" sz="1100" b="1" dirty="0">
                <a:latin typeface="Comic Sans MS" panose="030F0702030302020204" pitchFamily="66" charset="0"/>
              </a:rPr>
              <a:t>4</a:t>
            </a:r>
            <a:r>
              <a:rPr lang="en-GB" sz="1100" b="1" dirty="0" smtClean="0">
                <a:latin typeface="Comic Sans MS" panose="030F0702030302020204" pitchFamily="66" charset="0"/>
              </a:rPr>
              <a:t>H Q19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69" name="Rectangle 68">
            <a:hlinkClick r:id="rId60" action="ppaction://hlinksldjump"/>
          </p:cNvPr>
          <p:cNvSpPr/>
          <p:nvPr/>
        </p:nvSpPr>
        <p:spPr>
          <a:xfrm>
            <a:off x="5652224" y="1988896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Jan 2015 4HR Q7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70" name="Rectangle 69">
            <a:hlinkClick r:id="rId61" action="ppaction://hlinksldjump"/>
          </p:cNvPr>
          <p:cNvSpPr/>
          <p:nvPr/>
        </p:nvSpPr>
        <p:spPr>
          <a:xfrm>
            <a:off x="5652224" y="2492896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Jan 2015 4HR Q15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71" name="Rectangle 70">
            <a:hlinkClick r:id="rId62" action="ppaction://hlinksldjump"/>
          </p:cNvPr>
          <p:cNvSpPr/>
          <p:nvPr/>
        </p:nvSpPr>
        <p:spPr>
          <a:xfrm>
            <a:off x="5652224" y="2996952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May 2015 </a:t>
            </a:r>
            <a:r>
              <a:rPr lang="en-GB" sz="1100" b="1" dirty="0">
                <a:latin typeface="Comic Sans MS" panose="030F0702030302020204" pitchFamily="66" charset="0"/>
              </a:rPr>
              <a:t>3</a:t>
            </a:r>
            <a:r>
              <a:rPr lang="en-GB" sz="1100" b="1" dirty="0" smtClean="0">
                <a:latin typeface="Comic Sans MS" panose="030F0702030302020204" pitchFamily="66" charset="0"/>
              </a:rPr>
              <a:t>H Q8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72" name="Rectangle 71">
            <a:hlinkClick r:id="rId63" action="ppaction://hlinksldjump"/>
          </p:cNvPr>
          <p:cNvSpPr/>
          <p:nvPr/>
        </p:nvSpPr>
        <p:spPr>
          <a:xfrm>
            <a:off x="5652224" y="3501056"/>
            <a:ext cx="936000" cy="432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May 2015 </a:t>
            </a:r>
            <a:r>
              <a:rPr lang="en-GB" sz="1100" b="1" dirty="0">
                <a:latin typeface="Comic Sans MS" panose="030F0702030302020204" pitchFamily="66" charset="0"/>
              </a:rPr>
              <a:t>3</a:t>
            </a:r>
            <a:r>
              <a:rPr lang="en-GB" sz="1100" b="1" dirty="0" smtClean="0">
                <a:latin typeface="Comic Sans MS" panose="030F0702030302020204" pitchFamily="66" charset="0"/>
              </a:rPr>
              <a:t>H Q23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73" name="Rectangle 72">
            <a:hlinkClick r:id="rId64" action="ppaction://hlinksldjump"/>
          </p:cNvPr>
          <p:cNvSpPr/>
          <p:nvPr/>
        </p:nvSpPr>
        <p:spPr>
          <a:xfrm>
            <a:off x="5652224" y="4005224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May 2015 3HR Q7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74" name="Rectangle 73">
            <a:hlinkClick r:id="rId65" action="ppaction://hlinksldjump"/>
          </p:cNvPr>
          <p:cNvSpPr/>
          <p:nvPr/>
        </p:nvSpPr>
        <p:spPr>
          <a:xfrm>
            <a:off x="5652224" y="4509168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Jan 2016 3H Q22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75" name="Rectangle 74">
            <a:hlinkClick r:id="rId66" action="ppaction://hlinksldjump"/>
          </p:cNvPr>
          <p:cNvSpPr/>
          <p:nvPr/>
        </p:nvSpPr>
        <p:spPr>
          <a:xfrm>
            <a:off x="5652224" y="5013288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Jan 2016 3HR Q5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76" name="Rectangle 75">
            <a:hlinkClick r:id="rId67" action="ppaction://hlinksldjump"/>
          </p:cNvPr>
          <p:cNvSpPr/>
          <p:nvPr/>
        </p:nvSpPr>
        <p:spPr>
          <a:xfrm>
            <a:off x="5652224" y="5517280"/>
            <a:ext cx="936000" cy="432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Jan 2016 4HR Q21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77" name="Rectangle 76">
            <a:hlinkClick r:id="rId68" action="ppaction://hlinksldjump"/>
          </p:cNvPr>
          <p:cNvSpPr/>
          <p:nvPr/>
        </p:nvSpPr>
        <p:spPr>
          <a:xfrm>
            <a:off x="5652224" y="6021336"/>
            <a:ext cx="936000" cy="432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May 2016 </a:t>
            </a:r>
            <a:r>
              <a:rPr lang="en-GB" sz="1100" b="1" dirty="0">
                <a:latin typeface="Comic Sans MS" panose="030F0702030302020204" pitchFamily="66" charset="0"/>
              </a:rPr>
              <a:t>3</a:t>
            </a:r>
            <a:r>
              <a:rPr lang="en-GB" sz="1100" b="1" dirty="0" smtClean="0">
                <a:latin typeface="Comic Sans MS" panose="030F0702030302020204" pitchFamily="66" charset="0"/>
              </a:rPr>
              <a:t>H Q16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78" name="Rectangle 77">
            <a:hlinkClick r:id="rId69" action="ppaction://hlinksldjump"/>
          </p:cNvPr>
          <p:cNvSpPr/>
          <p:nvPr/>
        </p:nvSpPr>
        <p:spPr>
          <a:xfrm>
            <a:off x="6660336" y="980728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May 2016 </a:t>
            </a:r>
            <a:r>
              <a:rPr lang="en-GB" sz="1100" b="1" dirty="0">
                <a:latin typeface="Comic Sans MS" panose="030F0702030302020204" pitchFamily="66" charset="0"/>
              </a:rPr>
              <a:t>3</a:t>
            </a:r>
            <a:r>
              <a:rPr lang="en-GB" sz="1100" b="1" dirty="0" smtClean="0">
                <a:latin typeface="Comic Sans MS" panose="030F0702030302020204" pitchFamily="66" charset="0"/>
              </a:rPr>
              <a:t>H Q22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79" name="Rectangle 78">
            <a:hlinkClick r:id="rId70" action="ppaction://hlinksldjump"/>
          </p:cNvPr>
          <p:cNvSpPr/>
          <p:nvPr/>
        </p:nvSpPr>
        <p:spPr>
          <a:xfrm>
            <a:off x="6660336" y="1484840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June 2016 4H Q9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80" name="Rectangle 79">
            <a:hlinkClick r:id="rId71" action="ppaction://hlinksldjump"/>
          </p:cNvPr>
          <p:cNvSpPr/>
          <p:nvPr/>
        </p:nvSpPr>
        <p:spPr>
          <a:xfrm>
            <a:off x="6660336" y="1988840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May 2016 3HR Q13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81" name="Rectangle 80">
            <a:hlinkClick r:id="rId72" action="ppaction://hlinksldjump"/>
          </p:cNvPr>
          <p:cNvSpPr/>
          <p:nvPr/>
        </p:nvSpPr>
        <p:spPr>
          <a:xfrm>
            <a:off x="6660336" y="2492896"/>
            <a:ext cx="936000" cy="432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June 2016 4HR Q17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82" name="Rectangle 81">
            <a:hlinkClick r:id="rId73" action="ppaction://hlinksldjump"/>
          </p:cNvPr>
          <p:cNvSpPr/>
          <p:nvPr/>
        </p:nvSpPr>
        <p:spPr>
          <a:xfrm>
            <a:off x="6660552" y="2997000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Jan 2017 4H Q9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83" name="Rectangle 82">
            <a:hlinkClick r:id="rId74" action="ppaction://hlinksldjump"/>
          </p:cNvPr>
          <p:cNvSpPr/>
          <p:nvPr/>
        </p:nvSpPr>
        <p:spPr>
          <a:xfrm>
            <a:off x="6660440" y="3501168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Jan 2017 4H Q15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84" name="Rectangle 83">
            <a:hlinkClick r:id="rId75" action="ppaction://hlinksldjump"/>
          </p:cNvPr>
          <p:cNvSpPr/>
          <p:nvPr/>
        </p:nvSpPr>
        <p:spPr>
          <a:xfrm>
            <a:off x="6660336" y="4005112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Jan 2017 3HR Q10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85" name="Rectangle 84">
            <a:hlinkClick r:id="rId76" action="ppaction://hlinksldjump"/>
          </p:cNvPr>
          <p:cNvSpPr/>
          <p:nvPr/>
        </p:nvSpPr>
        <p:spPr>
          <a:xfrm>
            <a:off x="6660336" y="4509232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Jan 2017 4HR Q6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86" name="Rectangle 85">
            <a:hlinkClick r:id="rId77" action="ppaction://hlinksldjump"/>
          </p:cNvPr>
          <p:cNvSpPr/>
          <p:nvPr/>
        </p:nvSpPr>
        <p:spPr>
          <a:xfrm>
            <a:off x="6660336" y="5013224"/>
            <a:ext cx="936000" cy="432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May 2017 3H Q21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87" name="Rectangle 86">
            <a:hlinkClick r:id="rId78" action="ppaction://hlinksldjump"/>
          </p:cNvPr>
          <p:cNvSpPr/>
          <p:nvPr/>
        </p:nvSpPr>
        <p:spPr>
          <a:xfrm>
            <a:off x="6660336" y="5517280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June 2017 </a:t>
            </a:r>
            <a:r>
              <a:rPr lang="en-GB" sz="1100" b="1" dirty="0">
                <a:latin typeface="Comic Sans MS" panose="030F0702030302020204" pitchFamily="66" charset="0"/>
              </a:rPr>
              <a:t>4</a:t>
            </a:r>
            <a:r>
              <a:rPr lang="en-GB" sz="1100" b="1" dirty="0" smtClean="0">
                <a:latin typeface="Comic Sans MS" panose="030F0702030302020204" pitchFamily="66" charset="0"/>
              </a:rPr>
              <a:t>H Q11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88" name="Rectangle 87">
            <a:hlinkClick r:id="rId79" action="ppaction://hlinksldjump"/>
          </p:cNvPr>
          <p:cNvSpPr/>
          <p:nvPr/>
        </p:nvSpPr>
        <p:spPr>
          <a:xfrm>
            <a:off x="6660336" y="6021336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June 2017 4HR Q8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89" name="Rectangle 88">
            <a:hlinkClick r:id="rId80" action="ppaction://hlinksldjump"/>
          </p:cNvPr>
          <p:cNvSpPr/>
          <p:nvPr/>
        </p:nvSpPr>
        <p:spPr>
          <a:xfrm>
            <a:off x="7668336" y="980728"/>
            <a:ext cx="936000" cy="432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June 2017 4HR Q22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90" name="Rectangle 89">
            <a:hlinkClick r:id="rId81" action="ppaction://hlinksldjump"/>
          </p:cNvPr>
          <p:cNvSpPr/>
          <p:nvPr/>
        </p:nvSpPr>
        <p:spPr>
          <a:xfrm>
            <a:off x="7668448" y="1484784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Jan 2018 3H Q6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91" name="Rectangle 90">
            <a:hlinkClick r:id="rId82" action="ppaction://hlinksldjump"/>
          </p:cNvPr>
          <p:cNvSpPr/>
          <p:nvPr/>
        </p:nvSpPr>
        <p:spPr>
          <a:xfrm>
            <a:off x="7668448" y="1988840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Jan 2018 4H Q11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92" name="Rectangle 91">
            <a:hlinkClick r:id="rId83" action="ppaction://hlinksldjump"/>
          </p:cNvPr>
          <p:cNvSpPr/>
          <p:nvPr/>
        </p:nvSpPr>
        <p:spPr>
          <a:xfrm>
            <a:off x="7668448" y="2492944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Jan 2018 3HR Q11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93" name="Rectangle 92">
            <a:hlinkClick r:id="rId84" action="ppaction://hlinksldjump"/>
          </p:cNvPr>
          <p:cNvSpPr/>
          <p:nvPr/>
        </p:nvSpPr>
        <p:spPr>
          <a:xfrm>
            <a:off x="7668448" y="2996952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Jan 2018 </a:t>
            </a:r>
            <a:r>
              <a:rPr lang="en-GB" sz="1100" b="1" dirty="0">
                <a:latin typeface="Comic Sans MS" panose="030F0702030302020204" pitchFamily="66" charset="0"/>
              </a:rPr>
              <a:t>4</a:t>
            </a:r>
            <a:r>
              <a:rPr lang="en-GB" sz="1100" b="1" dirty="0" smtClean="0">
                <a:latin typeface="Comic Sans MS" panose="030F0702030302020204" pitchFamily="66" charset="0"/>
              </a:rPr>
              <a:t>HR Q17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94" name="Rectangle 93">
            <a:hlinkClick r:id="rId85" action="ppaction://hlinksldjump"/>
          </p:cNvPr>
          <p:cNvSpPr/>
          <p:nvPr/>
        </p:nvSpPr>
        <p:spPr>
          <a:xfrm>
            <a:off x="7668448" y="3501056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May 2018 3H Q7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95" name="Rectangle 94">
            <a:hlinkClick r:id="rId86" action="ppaction://hlinksldjump"/>
          </p:cNvPr>
          <p:cNvSpPr/>
          <p:nvPr/>
        </p:nvSpPr>
        <p:spPr>
          <a:xfrm>
            <a:off x="7668448" y="4005112"/>
            <a:ext cx="936000" cy="43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May 2018 3HR Q10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96" name="Rectangle 95">
            <a:hlinkClick r:id="rId87" action="ppaction://hlinksldjump"/>
          </p:cNvPr>
          <p:cNvSpPr/>
          <p:nvPr/>
        </p:nvSpPr>
        <p:spPr>
          <a:xfrm>
            <a:off x="7668448" y="4509168"/>
            <a:ext cx="936000" cy="432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June 2018 </a:t>
            </a:r>
            <a:r>
              <a:rPr lang="en-GB" sz="1100" b="1" dirty="0">
                <a:latin typeface="Comic Sans MS" panose="030F0702030302020204" pitchFamily="66" charset="0"/>
              </a:rPr>
              <a:t>4</a:t>
            </a:r>
            <a:r>
              <a:rPr lang="en-GB" sz="1100" b="1" dirty="0" smtClean="0">
                <a:latin typeface="Comic Sans MS" panose="030F0702030302020204" pitchFamily="66" charset="0"/>
              </a:rPr>
              <a:t>HR Q23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97" name="Rectangle 96">
            <a:hlinkClick r:id="rId88" action="ppaction://hlinksldjump"/>
          </p:cNvPr>
          <p:cNvSpPr/>
          <p:nvPr/>
        </p:nvSpPr>
        <p:spPr>
          <a:xfrm>
            <a:off x="7920956" y="51036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New Spec Q’s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72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33056"/>
            <a:ext cx="8064896" cy="2495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064896" cy="253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4944"/>
            <a:ext cx="8064896" cy="1356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3H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48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060848"/>
            <a:ext cx="8136905" cy="100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467544" y="2060848"/>
            <a:ext cx="8136904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7544" y="2204865"/>
            <a:ext cx="8136904" cy="858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3H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6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18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498944"/>
            <a:ext cx="6624736" cy="127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293096"/>
            <a:ext cx="6624736" cy="153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28778"/>
            <a:ext cx="6624738" cy="380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4H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62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4" y="2221653"/>
            <a:ext cx="8064894" cy="138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539554" y="2221652"/>
            <a:ext cx="8064894" cy="4152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9554" y="2636912"/>
            <a:ext cx="8064894" cy="972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4H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6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726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62" y="352920"/>
            <a:ext cx="4050478" cy="365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758" y="4006016"/>
            <a:ext cx="4356486" cy="57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758" y="4553748"/>
            <a:ext cx="4356484" cy="225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820289" y="1052736"/>
            <a:ext cx="1944216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*Note that the intension of this question was for it to be physically measured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3H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2" idx="3"/>
            <a:endCxn id="24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75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343448"/>
            <a:ext cx="8640958" cy="294964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51519" y="1343447"/>
            <a:ext cx="8640959" cy="29496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2" idx="3"/>
            <a:endCxn id="14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056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10398"/>
            <a:ext cx="8496944" cy="68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2310398"/>
            <a:ext cx="8496944" cy="173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3528" y="2483505"/>
            <a:ext cx="849694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3528" y="2843544"/>
            <a:ext cx="8496944" cy="1534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3H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7" idx="3"/>
            <a:endCxn id="24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35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4437112"/>
            <a:ext cx="8352930" cy="18168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04664"/>
            <a:ext cx="8352928" cy="449342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4H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2" idx="3"/>
            <a:endCxn id="24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72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628800"/>
            <a:ext cx="8496946" cy="200552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628800"/>
            <a:ext cx="8496944" cy="2005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4H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65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1" y="4650214"/>
            <a:ext cx="7344818" cy="21631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221088"/>
            <a:ext cx="7344816" cy="15398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332656"/>
            <a:ext cx="7344816" cy="396686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90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844825"/>
            <a:ext cx="8208912" cy="214436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1844824"/>
            <a:ext cx="8208912" cy="5681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7544" y="2412953"/>
            <a:ext cx="8208912" cy="1576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7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89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5043958"/>
            <a:ext cx="7344816" cy="162540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481100"/>
            <a:ext cx="7344816" cy="4562858"/>
          </a:xfrm>
          <a:prstGeom prst="rect">
            <a:avLst/>
          </a:prstGeom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52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1844825"/>
            <a:ext cx="8208910" cy="122884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1844824"/>
            <a:ext cx="8208912" cy="694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7544" y="2539192"/>
            <a:ext cx="8208912" cy="534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22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811412"/>
            <a:ext cx="7776864" cy="20019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429000"/>
            <a:ext cx="7776864" cy="21673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379460"/>
            <a:ext cx="7776864" cy="398564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72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068960"/>
            <a:ext cx="8208912" cy="29772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5" y="548680"/>
            <a:ext cx="8208910" cy="24401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44" y="548680"/>
            <a:ext cx="8208912" cy="2440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7544" y="3068961"/>
            <a:ext cx="8208912" cy="2977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7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466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85184"/>
            <a:ext cx="8226566" cy="176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226566" cy="377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8226566" cy="140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08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764704"/>
            <a:ext cx="8640958" cy="447946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2H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8" idx="3"/>
            <a:endCxn id="21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15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33589"/>
            <a:ext cx="8208912" cy="159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67544" y="2033588"/>
            <a:ext cx="8208912" cy="315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7544" y="2348878"/>
            <a:ext cx="8208912" cy="4832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67544" y="2832132"/>
            <a:ext cx="8208912" cy="7985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77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2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18" y="4863284"/>
            <a:ext cx="7735364" cy="195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18" y="463358"/>
            <a:ext cx="7735366" cy="354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18" y="4005064"/>
            <a:ext cx="7735364" cy="160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445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36"/>
          <a:stretch/>
        </p:blipFill>
        <p:spPr bwMode="auto">
          <a:xfrm>
            <a:off x="467546" y="2132856"/>
            <a:ext cx="8208910" cy="103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2132856"/>
            <a:ext cx="8208912" cy="1030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78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32" y="548680"/>
            <a:ext cx="8648936" cy="552449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31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318566"/>
            <a:ext cx="8496944" cy="75039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2318564"/>
            <a:ext cx="8496944" cy="7503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81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5805264"/>
            <a:ext cx="5256584" cy="104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332656"/>
            <a:ext cx="5256584" cy="252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4H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2852936"/>
            <a:ext cx="5256584" cy="29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49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496944" cy="181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412776"/>
            <a:ext cx="8496944" cy="98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3528" y="2395542"/>
            <a:ext cx="8496944" cy="8303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4H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100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3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4392489" cy="267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84837"/>
            <a:ext cx="4392490" cy="57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88893"/>
            <a:ext cx="4392490" cy="69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55459"/>
            <a:ext cx="4464496" cy="2556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712277"/>
            <a:ext cx="4464496" cy="652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93096"/>
            <a:ext cx="4464496" cy="165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0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496944" cy="290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412776"/>
            <a:ext cx="8496944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3528" y="2636912"/>
            <a:ext cx="8496944" cy="16832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7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83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5949280"/>
            <a:ext cx="4752528" cy="8697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3177474"/>
            <a:ext cx="4752528" cy="21237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404664"/>
            <a:ext cx="4752528" cy="285070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5737" y="5301208"/>
            <a:ext cx="4752526" cy="82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1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988840"/>
            <a:ext cx="8640958" cy="164068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1988839"/>
            <a:ext cx="8640958" cy="1640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2H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17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63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412776"/>
            <a:ext cx="8784974" cy="274990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412775"/>
            <a:ext cx="8784974" cy="10801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9513" y="2492897"/>
            <a:ext cx="878497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79513" y="2852937"/>
            <a:ext cx="8784974" cy="288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9513" y="3140967"/>
            <a:ext cx="8784974" cy="1021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52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25" grpId="0" animBg="1"/>
      <p:bldP spid="2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5373216"/>
            <a:ext cx="6336704" cy="142485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649" y="476672"/>
            <a:ext cx="6336702" cy="3853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3649" y="4293096"/>
            <a:ext cx="6336702" cy="146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7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412776"/>
            <a:ext cx="8784974" cy="286194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412775"/>
            <a:ext cx="878497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9513" y="2564904"/>
            <a:ext cx="8784974" cy="1709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7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240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273070"/>
            <a:ext cx="8496942" cy="39642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476672"/>
            <a:ext cx="8496942" cy="254835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23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348881"/>
            <a:ext cx="8784974" cy="74300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2348880"/>
            <a:ext cx="8784974" cy="743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9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8" y="4536040"/>
            <a:ext cx="8352924" cy="16292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404664"/>
            <a:ext cx="8352926" cy="319462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3573016"/>
            <a:ext cx="8352926" cy="1193276"/>
          </a:xfrm>
          <a:prstGeom prst="rect">
            <a:avLst/>
          </a:prstGeom>
        </p:spPr>
      </p:pic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8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772816"/>
            <a:ext cx="8496942" cy="92045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772816"/>
            <a:ext cx="849694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3528" y="2060848"/>
            <a:ext cx="8496944" cy="632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5" idx="3"/>
            <a:endCxn id="17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88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04664"/>
            <a:ext cx="7488832" cy="629725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43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916832"/>
            <a:ext cx="8496942" cy="92746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916832"/>
            <a:ext cx="8496944" cy="927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9" idx="3"/>
            <a:endCxn id="21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37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3959446"/>
            <a:ext cx="8208910" cy="227786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456522"/>
            <a:ext cx="8208912" cy="4700670"/>
          </a:xfrm>
          <a:prstGeom prst="rect">
            <a:avLst/>
          </a:prstGeom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3H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9" idx="3"/>
            <a:endCxn id="21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1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68960"/>
            <a:ext cx="8064896" cy="3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65104"/>
            <a:ext cx="8064896" cy="151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064896" cy="40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29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337094"/>
            <a:ext cx="7632848" cy="1307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672703"/>
            <a:ext cx="7632847" cy="1637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7" y="5338120"/>
            <a:ext cx="7632846" cy="14752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404664"/>
            <a:ext cx="7632848" cy="18750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55576" y="404663"/>
            <a:ext cx="7632848" cy="64087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8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3H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9" idx="3"/>
            <a:endCxn id="21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66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5301208"/>
            <a:ext cx="6048672" cy="15167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410700"/>
            <a:ext cx="6048672" cy="352235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4" y="3900246"/>
            <a:ext cx="6048672" cy="2049034"/>
          </a:xfrm>
          <a:prstGeom prst="rect">
            <a:avLst/>
          </a:prstGeom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4H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720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204865"/>
            <a:ext cx="8352928" cy="98521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95536" y="2388840"/>
            <a:ext cx="8352928" cy="8012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5536" y="2204864"/>
            <a:ext cx="8352927" cy="183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4H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7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11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32656"/>
            <a:ext cx="7920880" cy="45312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1" y="5085184"/>
            <a:ext cx="7920878" cy="1711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4869160"/>
            <a:ext cx="7920880" cy="131913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3H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72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772816"/>
            <a:ext cx="8352926" cy="1806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6" y="1772816"/>
            <a:ext cx="8352927" cy="1806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3H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5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793922"/>
            <a:ext cx="8640960" cy="34433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282022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56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2060848"/>
            <a:ext cx="8352926" cy="63001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6" y="2060848"/>
            <a:ext cx="8352927" cy="630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87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44" y="5288196"/>
            <a:ext cx="7005312" cy="152518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344" y="404664"/>
            <a:ext cx="7005312" cy="44109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345" y="4797152"/>
            <a:ext cx="7005310" cy="98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5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556792"/>
            <a:ext cx="8352928" cy="119246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6" y="1556792"/>
            <a:ext cx="8352927" cy="1192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48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5661248"/>
            <a:ext cx="5904656" cy="117252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404664"/>
            <a:ext cx="5904656" cy="2758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3140968"/>
            <a:ext cx="5904656" cy="2961194"/>
          </a:xfrm>
          <a:prstGeom prst="rect">
            <a:avLst/>
          </a:prstGeom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2009 4H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9" idx="3"/>
            <a:endCxn id="21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07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29632"/>
            <a:ext cx="8640960" cy="2368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51520" y="1929632"/>
            <a:ext cx="8640960" cy="2368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09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564905"/>
            <a:ext cx="8640956" cy="10661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1" y="2564904"/>
            <a:ext cx="8640958" cy="461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1" y="3025962"/>
            <a:ext cx="8640958" cy="605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2009 4H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5" idx="3"/>
            <a:endCxn id="17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29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3" y="5589240"/>
            <a:ext cx="6624734" cy="11649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3" y="4581128"/>
            <a:ext cx="6624734" cy="1262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3605508"/>
            <a:ext cx="6624736" cy="119164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32" y="404664"/>
            <a:ext cx="6624736" cy="3423964"/>
          </a:xfrm>
          <a:prstGeom prst="rect">
            <a:avLst/>
          </a:prstGeom>
        </p:spPr>
      </p:pic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8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2009 4H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9" idx="3"/>
            <a:endCxn id="21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83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916832"/>
            <a:ext cx="8640956" cy="14470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1" y="1916832"/>
            <a:ext cx="8640958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1" y="2780928"/>
            <a:ext cx="8640958" cy="582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1" y="2204864"/>
            <a:ext cx="864095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2009 4H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9" idx="3"/>
            <a:endCxn id="21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31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  <p:bldP spid="2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5373216"/>
            <a:ext cx="6768752" cy="14175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5" y="2492896"/>
            <a:ext cx="6768750" cy="311148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404664"/>
            <a:ext cx="6768752" cy="2291664"/>
          </a:xfrm>
          <a:prstGeom prst="rect">
            <a:avLst/>
          </a:prstGeom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3H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9" idx="3"/>
            <a:endCxn id="21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39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348880"/>
            <a:ext cx="8640958" cy="10785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1" y="2348878"/>
            <a:ext cx="8640958" cy="432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1" y="2780928"/>
            <a:ext cx="8640958" cy="64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3H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5" idx="3"/>
            <a:endCxn id="17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31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005064"/>
            <a:ext cx="7920880" cy="275062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414314"/>
            <a:ext cx="7920880" cy="5030910"/>
          </a:xfrm>
          <a:prstGeom prst="rect">
            <a:avLst/>
          </a:prstGeom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4H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9" idx="3"/>
            <a:endCxn id="21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30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581128"/>
            <a:ext cx="8352928" cy="221597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07504" y="4581128"/>
            <a:ext cx="8332180" cy="2215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Alternative 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617786"/>
            <a:ext cx="8352928" cy="18913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548680"/>
            <a:ext cx="8352928" cy="179102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7504" y="548679"/>
            <a:ext cx="8332180" cy="1791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4H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07504" y="2617786"/>
            <a:ext cx="8332180" cy="1902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Alternative 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5903486"/>
            <a:ext cx="1296144" cy="861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088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  <p:bldP spid="13" grpId="0" animBg="1"/>
      <p:bldP spid="2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068960"/>
            <a:ext cx="8640958" cy="20699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980728"/>
            <a:ext cx="8640960" cy="185901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51519" y="3068960"/>
            <a:ext cx="8640959" cy="2069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Alternative 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4H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51520" y="980727"/>
            <a:ext cx="8640960" cy="18590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Alternative 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88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  <p:bldP spid="2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5122172"/>
            <a:ext cx="7344816" cy="16912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3" y="4820162"/>
            <a:ext cx="7344814" cy="1345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401246"/>
            <a:ext cx="7344816" cy="446791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7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61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836712"/>
            <a:ext cx="8784974" cy="464417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3" y="836711"/>
            <a:ext cx="8784974" cy="4644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36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650094"/>
            <a:ext cx="8640960" cy="30192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479990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5214106"/>
            <a:ext cx="8640960" cy="5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2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869154"/>
            <a:ext cx="8496944" cy="33681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8496944" cy="358745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4H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7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46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132856"/>
            <a:ext cx="8784974" cy="57780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3" y="2132856"/>
            <a:ext cx="8784974" cy="577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4H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7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44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5" y="5589240"/>
            <a:ext cx="5328590" cy="122999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379954"/>
            <a:ext cx="5328592" cy="2472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704" y="2852936"/>
            <a:ext cx="5328592" cy="3133758"/>
          </a:xfrm>
          <a:prstGeom prst="rect">
            <a:avLst/>
          </a:prstGeom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3H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7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83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2132856"/>
            <a:ext cx="8784972" cy="123898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3" y="2132856"/>
            <a:ext cx="878497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513" y="2636912"/>
            <a:ext cx="8784974" cy="734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3H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17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648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588" y="4883528"/>
            <a:ext cx="5654724" cy="48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588" y="368699"/>
            <a:ext cx="5654724" cy="450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4H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5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588" y="5301208"/>
            <a:ext cx="5654724" cy="150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86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58" y="2132856"/>
            <a:ext cx="8439684" cy="1064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58" y="2132856"/>
            <a:ext cx="843968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2158" y="2420888"/>
            <a:ext cx="8439683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031940" y="35482"/>
            <a:ext cx="183620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4H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1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3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4H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5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404664"/>
            <a:ext cx="6192688" cy="389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4293096"/>
            <a:ext cx="6192686" cy="132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5589240"/>
            <a:ext cx="6192690" cy="7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001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58" y="1772816"/>
            <a:ext cx="8439683" cy="94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50268"/>
            <a:ext cx="7820242" cy="689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58" y="1772816"/>
            <a:ext cx="8439684" cy="761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2158" y="2534244"/>
            <a:ext cx="8439683" cy="905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4H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15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751204"/>
            <a:ext cx="8640958" cy="3062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2276872"/>
            <a:ext cx="8640958" cy="27326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349494"/>
            <a:ext cx="8640958" cy="365557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6" idx="3"/>
            <a:endCxn id="21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17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628800"/>
            <a:ext cx="8640958" cy="24443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1628799"/>
            <a:ext cx="8640958" cy="576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51521" y="2204864"/>
            <a:ext cx="8640958" cy="1868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3" idx="3"/>
            <a:endCxn id="15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83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556792"/>
            <a:ext cx="8640958" cy="248613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51519" y="1556791"/>
            <a:ext cx="8640959" cy="24861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2" idx="3"/>
            <a:endCxn id="14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52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1" y="5517232"/>
            <a:ext cx="7920878" cy="13016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4414369"/>
            <a:ext cx="7920880" cy="15036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32656"/>
            <a:ext cx="7920880" cy="283863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3080617"/>
            <a:ext cx="7920880" cy="1613312"/>
          </a:xfrm>
          <a:prstGeom prst="rect">
            <a:avLst/>
          </a:prstGeom>
        </p:spPr>
      </p:pic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8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4H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6" idx="3"/>
            <a:endCxn id="21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54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628800"/>
            <a:ext cx="8640958" cy="24829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1628799"/>
            <a:ext cx="8640958" cy="1368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51521" y="2996952"/>
            <a:ext cx="8640958" cy="1114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4H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58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493040"/>
            <a:ext cx="8640958" cy="4104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664"/>
            <a:ext cx="8640958" cy="289784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3H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6" idx="3"/>
            <a:endCxn id="21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323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204864"/>
            <a:ext cx="8640956" cy="7568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2204864"/>
            <a:ext cx="864095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3H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3" idx="3"/>
            <a:endCxn id="15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4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51924"/>
            <a:ext cx="8640960" cy="1217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1962706"/>
            <a:ext cx="8640958" cy="3482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32656"/>
            <a:ext cx="8640960" cy="164201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6" idx="3"/>
            <a:endCxn id="21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79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420888"/>
            <a:ext cx="8640956" cy="11010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2397717"/>
            <a:ext cx="8640958" cy="11242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6" idx="3"/>
            <a:endCxn id="18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48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581128"/>
            <a:ext cx="8352926" cy="2060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364144"/>
            <a:ext cx="8352926" cy="457702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6" idx="3"/>
            <a:endCxn id="21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8" y="4941168"/>
            <a:ext cx="8352924" cy="56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4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76872"/>
            <a:ext cx="8640958" cy="7972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2276873"/>
            <a:ext cx="8640958" cy="797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5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553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3933056"/>
            <a:ext cx="8640956" cy="26970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664"/>
            <a:ext cx="8640958" cy="360570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6" idx="3"/>
            <a:endCxn id="21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13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76872"/>
            <a:ext cx="8640958" cy="8414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2276872"/>
            <a:ext cx="8640958" cy="841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122413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Pythagoras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031940" y="35482"/>
            <a:ext cx="19082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6" idx="3"/>
            <a:endCxn id="18" idx="1"/>
          </p:cNvCxnSpPr>
          <p:nvPr/>
        </p:nvCxnSpPr>
        <p:spPr>
          <a:xfrm flipV="1">
            <a:off x="3419872" y="184069"/>
            <a:ext cx="61206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10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1077</TotalTime>
  <Words>1560</Words>
  <Application>Microsoft Office PowerPoint</Application>
  <PresentationFormat>On-screen Show (4:3)</PresentationFormat>
  <Paragraphs>681</Paragraphs>
  <Slides>195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195</vt:i4>
      </vt:variant>
    </vt:vector>
  </HeadingPairs>
  <TitlesOfParts>
    <vt:vector size="200" baseType="lpstr">
      <vt:lpstr>Arial</vt:lpstr>
      <vt:lpstr>Calibri</vt:lpstr>
      <vt:lpstr>Calibri Light</vt:lpstr>
      <vt:lpstr>Comic Sans MS</vt:lpstr>
      <vt:lpstr>Theme1</vt:lpstr>
      <vt:lpstr>Pythagoras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Pythagoras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711</cp:revision>
  <dcterms:created xsi:type="dcterms:W3CDTF">2014-02-21T20:01:10Z</dcterms:created>
  <dcterms:modified xsi:type="dcterms:W3CDTF">2020-11-07T22:12:44Z</dcterms:modified>
</cp:coreProperties>
</file>