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2478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4.xml"/><Relationship Id="rId18" Type="http://schemas.openxmlformats.org/officeDocument/2006/relationships/slide" Target="slide14.xml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slide" Target="slide32.xml"/><Relationship Id="rId17" Type="http://schemas.openxmlformats.org/officeDocument/2006/relationships/slide" Target="slide12.xml"/><Relationship Id="rId2" Type="http://schemas.openxmlformats.org/officeDocument/2006/relationships/slide" Target="slide1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30.xml"/><Relationship Id="rId5" Type="http://schemas.openxmlformats.org/officeDocument/2006/relationships/slide" Target="slide3.xml"/><Relationship Id="rId15" Type="http://schemas.openxmlformats.org/officeDocument/2006/relationships/slide" Target="slide8.xml"/><Relationship Id="rId10" Type="http://schemas.openxmlformats.org/officeDocument/2006/relationships/slide" Target="slide28.xml"/><Relationship Id="rId19" Type="http://schemas.openxmlformats.org/officeDocument/2006/relationships/slide" Target="slide16.xml"/><Relationship Id="rId4" Type="http://schemas.openxmlformats.org/officeDocument/2006/relationships/slide" Target="slide2.xml"/><Relationship Id="rId9" Type="http://schemas.openxmlformats.org/officeDocument/2006/relationships/slide" Target="slide26.xml"/><Relationship Id="rId1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1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slide" Target="slide34.xml"/><Relationship Id="rId7" Type="http://schemas.openxmlformats.org/officeDocument/2006/relationships/slide" Target="slide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11" Type="http://schemas.openxmlformats.org/officeDocument/2006/relationships/slide" Target="slide51.xml"/><Relationship Id="rId5" Type="http://schemas.openxmlformats.org/officeDocument/2006/relationships/slide" Target="slide3.xml"/><Relationship Id="rId10" Type="http://schemas.openxmlformats.org/officeDocument/2006/relationships/slide" Target="slide47.xml"/><Relationship Id="rId4" Type="http://schemas.openxmlformats.org/officeDocument/2006/relationships/slide" Target="slide1.xml"/><Relationship Id="rId9" Type="http://schemas.openxmlformats.org/officeDocument/2006/relationships/slide" Target="slide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2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slide" Target="slide2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slide" Target="slide2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slide" Target="slide28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13" Type="http://schemas.openxmlformats.org/officeDocument/2006/relationships/slide" Target="slide70.xml"/><Relationship Id="rId3" Type="http://schemas.openxmlformats.org/officeDocument/2006/relationships/slide" Target="slide54.xml"/><Relationship Id="rId7" Type="http://schemas.openxmlformats.org/officeDocument/2006/relationships/slide" Target="slide58.xml"/><Relationship Id="rId12" Type="http://schemas.openxmlformats.org/officeDocument/2006/relationships/slide" Target="slide68.xml"/><Relationship Id="rId2" Type="http://schemas.openxmlformats.org/officeDocument/2006/relationships/slide" Target="slide3.xml"/><Relationship Id="rId16" Type="http://schemas.openxmlformats.org/officeDocument/2006/relationships/slide" Target="slide7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11" Type="http://schemas.openxmlformats.org/officeDocument/2006/relationships/slide" Target="slide66.xml"/><Relationship Id="rId5" Type="http://schemas.openxmlformats.org/officeDocument/2006/relationships/slide" Target="slide2.xml"/><Relationship Id="rId15" Type="http://schemas.openxmlformats.org/officeDocument/2006/relationships/slide" Target="slide74.xml"/><Relationship Id="rId10" Type="http://schemas.openxmlformats.org/officeDocument/2006/relationships/slide" Target="slide64.xml"/><Relationship Id="rId4" Type="http://schemas.openxmlformats.org/officeDocument/2006/relationships/slide" Target="slide1.xml"/><Relationship Id="rId9" Type="http://schemas.openxmlformats.org/officeDocument/2006/relationships/slide" Target="slide62.xml"/><Relationship Id="rId14" Type="http://schemas.openxmlformats.org/officeDocument/2006/relationships/slide" Target="slide7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slide" Target="slide30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47.png"/><Relationship Id="rId7" Type="http://schemas.openxmlformats.org/officeDocument/2006/relationships/slide" Target="slide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8.png"/><Relationship Id="rId9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6.png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4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.png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6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9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4.png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4.png"/><Relationship Id="rId4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9.png"/><Relationship Id="rId7" Type="http://schemas.openxmlformats.org/officeDocument/2006/relationships/image" Target="../media/image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7.xml"/><Relationship Id="rId4" Type="http://schemas.openxmlformats.org/officeDocument/2006/relationships/slide" Target="slid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4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4.xml"/><Relationship Id="rId4" Type="http://schemas.openxmlformats.org/officeDocument/2006/relationships/slide" Target="slide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56.xml"/><Relationship Id="rId4" Type="http://schemas.openxmlformats.org/officeDocument/2006/relationships/slide" Target="slide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6.xml"/><Relationship Id="rId4" Type="http://schemas.openxmlformats.org/officeDocument/2006/relationships/slide" Target="slide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8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slide" Target="slide60.xml"/><Relationship Id="rId4" Type="http://schemas.openxmlformats.org/officeDocument/2006/relationships/slide" Target="slide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0.xml"/><Relationship Id="rId4" Type="http://schemas.openxmlformats.org/officeDocument/2006/relationships/slide" Target="slide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62.xml"/><Relationship Id="rId4" Type="http://schemas.openxmlformats.org/officeDocument/2006/relationships/slide" Target="slide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2.xml"/><Relationship Id="rId4" Type="http://schemas.openxmlformats.org/officeDocument/2006/relationships/slide" Target="slide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4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4.xml"/><Relationship Id="rId4" Type="http://schemas.openxmlformats.org/officeDocument/2006/relationships/slide" Target="slide3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4.png"/><Relationship Id="rId7" Type="http://schemas.openxmlformats.org/officeDocument/2006/relationships/slide" Target="slide66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9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6.xml"/><Relationship Id="rId4" Type="http://schemas.openxmlformats.org/officeDocument/2006/relationships/slide" Target="slide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68.xml"/><Relationship Id="rId4" Type="http://schemas.openxmlformats.org/officeDocument/2006/relationships/slide" Target="slide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8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0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0.xml"/><Relationship Id="rId4" Type="http://schemas.openxmlformats.org/officeDocument/2006/relationships/slide" Target="slide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2.xm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04.png"/><Relationship Id="rId4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2.xml"/><Relationship Id="rId4" Type="http://schemas.openxmlformats.org/officeDocument/2006/relationships/slide" Target="slide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4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4.xml"/><Relationship Id="rId4" Type="http://schemas.openxmlformats.org/officeDocument/2006/relationships/slide" Target="slide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slide" Target="slide76.xml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6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22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5508208" y="1628800"/>
            <a:ext cx="936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1H Q5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154" y="6525344"/>
            <a:ext cx="696422" cy="2828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3D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27584" y="6525344"/>
            <a:ext cx="2952328" cy="2880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*May use Trigonometry instead</a:t>
            </a:r>
          </a:p>
        </p:txBody>
      </p:sp>
      <p:sp>
        <p:nvSpPr>
          <p:cNvPr id="26" name="Rectangle 25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508104" y="2132904"/>
            <a:ext cx="936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June </a:t>
            </a:r>
            <a:r>
              <a:rPr lang="en-GB" sz="11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2</a:t>
            </a:r>
            <a:r>
              <a:rPr lang="en-GB" sz="1100" b="1" dirty="0" smtClean="0">
                <a:latin typeface="Comic Sans MS" panose="030F0702030302020204" pitchFamily="66" charset="0"/>
              </a:rPr>
              <a:t>H Q21*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5508104" y="2636960"/>
            <a:ext cx="936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June </a:t>
            </a:r>
            <a:r>
              <a:rPr lang="en-GB" sz="11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3</a:t>
            </a:r>
            <a:r>
              <a:rPr lang="en-GB" sz="1100" b="1" dirty="0" smtClean="0">
                <a:latin typeface="Comic Sans MS" panose="030F0702030302020204" pitchFamily="66" charset="0"/>
              </a:rPr>
              <a:t>H Q8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5508104" y="3140968"/>
            <a:ext cx="936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Nov </a:t>
            </a:r>
            <a:r>
              <a:rPr lang="en-GB" sz="11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2</a:t>
            </a:r>
            <a:r>
              <a:rPr lang="en-GB" sz="1100" b="1" dirty="0" smtClean="0">
                <a:latin typeface="Comic Sans MS" panose="030F0702030302020204" pitchFamily="66" charset="0"/>
              </a:rPr>
              <a:t>H Q7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5508104" y="3645072"/>
            <a:ext cx="936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Nov 2018</a:t>
            </a:r>
            <a:endParaRPr lang="en-GB" sz="11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2</a:t>
            </a:r>
            <a:r>
              <a:rPr lang="en-GB" sz="1100" b="1" dirty="0" smtClean="0">
                <a:latin typeface="Comic Sans MS" panose="030F0702030302020204" pitchFamily="66" charset="0"/>
              </a:rPr>
              <a:t>H Q13*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5508104" y="4149128"/>
            <a:ext cx="936000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Nov 2018</a:t>
            </a:r>
            <a:endParaRPr lang="en-GB" sz="11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3</a:t>
            </a:r>
            <a:r>
              <a:rPr lang="en-GB" sz="1100" b="1" dirty="0" smtClean="0">
                <a:latin typeface="Comic Sans MS" panose="030F0702030302020204" pitchFamily="66" charset="0"/>
              </a:rPr>
              <a:t>H Q12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1" action="ppaction://hlinksldjump"/>
          </p:cNvPr>
          <p:cNvSpPr/>
          <p:nvPr/>
        </p:nvSpPr>
        <p:spPr>
          <a:xfrm>
            <a:off x="5508104" y="4653184"/>
            <a:ext cx="936000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June 2019</a:t>
            </a:r>
            <a:endParaRPr lang="en-GB" sz="11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2</a:t>
            </a:r>
            <a:r>
              <a:rPr lang="en-GB" sz="1100" b="1" dirty="0" smtClean="0">
                <a:latin typeface="Comic Sans MS" panose="030F0702030302020204" pitchFamily="66" charset="0"/>
              </a:rPr>
              <a:t>H Q19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2" action="ppaction://hlinksldjump"/>
          </p:cNvPr>
          <p:cNvSpPr/>
          <p:nvPr/>
        </p:nvSpPr>
        <p:spPr>
          <a:xfrm>
            <a:off x="5508104" y="5157240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June 2019</a:t>
            </a:r>
            <a:endParaRPr lang="en-GB" sz="11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3</a:t>
            </a:r>
            <a:r>
              <a:rPr lang="en-GB" sz="1100" b="1" dirty="0" smtClean="0">
                <a:latin typeface="Comic Sans MS" panose="030F0702030302020204" pitchFamily="66" charset="0"/>
              </a:rPr>
              <a:t>H Q8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3" action="ppaction://hlinksldjump"/>
          </p:cNvPr>
          <p:cNvSpPr/>
          <p:nvPr/>
        </p:nvSpPr>
        <p:spPr>
          <a:xfrm>
            <a:off x="2699896" y="1844872"/>
            <a:ext cx="936000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SAM</a:t>
            </a:r>
            <a:endParaRPr lang="en-GB" sz="11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2H Q6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4" action="ppaction://hlinksldjump"/>
          </p:cNvPr>
          <p:cNvSpPr/>
          <p:nvPr/>
        </p:nvSpPr>
        <p:spPr>
          <a:xfrm>
            <a:off x="2699896" y="2348976"/>
            <a:ext cx="936000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SAM</a:t>
            </a:r>
            <a:endParaRPr lang="en-GB" sz="11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3</a:t>
            </a:r>
            <a:r>
              <a:rPr lang="en-GB" sz="1100" b="1" dirty="0" smtClean="0">
                <a:latin typeface="Comic Sans MS" panose="030F0702030302020204" pitchFamily="66" charset="0"/>
              </a:rPr>
              <a:t>H Q16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5" action="ppaction://hlinksldjump"/>
          </p:cNvPr>
          <p:cNvSpPr/>
          <p:nvPr/>
        </p:nvSpPr>
        <p:spPr>
          <a:xfrm>
            <a:off x="2699896" y="2853032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Spec 1</a:t>
            </a:r>
            <a:endParaRPr lang="en-GB" sz="11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2H Q19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6" action="ppaction://hlinksldjump"/>
          </p:cNvPr>
          <p:cNvSpPr/>
          <p:nvPr/>
        </p:nvSpPr>
        <p:spPr>
          <a:xfrm>
            <a:off x="2699896" y="3357040"/>
            <a:ext cx="936000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Spec 1</a:t>
            </a:r>
            <a:endParaRPr lang="en-GB" sz="11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3H Q12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7" action="ppaction://hlinksldjump"/>
          </p:cNvPr>
          <p:cNvSpPr/>
          <p:nvPr/>
        </p:nvSpPr>
        <p:spPr>
          <a:xfrm>
            <a:off x="2699896" y="3861144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Spec 2</a:t>
            </a:r>
            <a:endParaRPr lang="en-GB" sz="11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1</a:t>
            </a:r>
            <a:r>
              <a:rPr lang="en-GB" sz="1100" b="1" dirty="0" smtClean="0">
                <a:latin typeface="Comic Sans MS" panose="030F0702030302020204" pitchFamily="66" charset="0"/>
              </a:rPr>
              <a:t>H Q4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8" action="ppaction://hlinksldjump"/>
          </p:cNvPr>
          <p:cNvSpPr/>
          <p:nvPr/>
        </p:nvSpPr>
        <p:spPr>
          <a:xfrm>
            <a:off x="2699896" y="4365152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Spec 2</a:t>
            </a:r>
            <a:endParaRPr lang="en-GB" sz="11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2H Q17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9" action="ppaction://hlinksldjump"/>
          </p:cNvPr>
          <p:cNvSpPr/>
          <p:nvPr/>
        </p:nvSpPr>
        <p:spPr>
          <a:xfrm>
            <a:off x="2699896" y="4869208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Spec 2</a:t>
            </a:r>
            <a:endParaRPr lang="en-GB" sz="11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3</a:t>
            </a:r>
            <a:r>
              <a:rPr lang="en-GB" sz="1100" b="1" dirty="0" smtClean="0">
                <a:latin typeface="Comic Sans MS" panose="030F0702030302020204" pitchFamily="66" charset="0"/>
              </a:rPr>
              <a:t>H Q7**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51920" y="6525344"/>
            <a:ext cx="3168352" cy="2880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**Proof of Pythagoras with areas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134844"/>
            <a:ext cx="8640958" cy="2534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7462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031940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85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425423"/>
            <a:ext cx="8496942" cy="7875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2425424"/>
            <a:ext cx="8496944" cy="787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031940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9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84500"/>
            <a:ext cx="8640960" cy="56568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031940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230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32856"/>
            <a:ext cx="8496944" cy="10898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2132856"/>
            <a:ext cx="8496944" cy="1089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031940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4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679632"/>
            <a:ext cx="8640960" cy="27016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33269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031940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8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2"/>
            <a:ext cx="8640958" cy="146982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76871"/>
            <a:ext cx="8640958" cy="1469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031940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46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468952"/>
            <a:ext cx="8352926" cy="3344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80728"/>
            <a:ext cx="8352928" cy="47150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031940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7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28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496944" cy="12808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916832"/>
            <a:ext cx="8496944" cy="1280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031940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66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2852936"/>
            <a:ext cx="7632846" cy="3783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76672"/>
            <a:ext cx="7632848" cy="358121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0319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Q5</a:t>
            </a: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18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8640960" cy="141021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1844824"/>
            <a:ext cx="8640959" cy="1410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0319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Q5</a:t>
            </a: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2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2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154" y="6525344"/>
            <a:ext cx="696422" cy="2828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3D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27584" y="6525344"/>
            <a:ext cx="2952328" cy="2880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*May use Trigonometry instead</a:t>
            </a:r>
          </a:p>
        </p:txBody>
      </p:sp>
      <p:sp>
        <p:nvSpPr>
          <p:cNvPr id="82" name="Rectangle 81">
            <a:hlinkClick r:id="rId3" action="ppaction://hlinksldjump"/>
          </p:cNvPr>
          <p:cNvSpPr/>
          <p:nvPr/>
        </p:nvSpPr>
        <p:spPr>
          <a:xfrm>
            <a:off x="2699896" y="3357040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3H Q28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6" name="Rectangle 25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572104" y="2852936"/>
            <a:ext cx="936000" cy="43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2</a:t>
            </a:r>
            <a:r>
              <a:rPr lang="en-GB" sz="1100" b="1" dirty="0" smtClean="0">
                <a:latin typeface="Comic Sans MS" panose="030F0702030302020204" pitchFamily="66" charset="0"/>
              </a:rPr>
              <a:t>H Q15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4572000" y="3357040"/>
            <a:ext cx="936000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3H Q25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4572000" y="3861096"/>
            <a:ext cx="936000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3H Q27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5580216" y="2852936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June 2018 </a:t>
            </a: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3H Q20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5580216" y="3357040"/>
            <a:ext cx="936000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June 2018 </a:t>
            </a: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3H Q25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1" action="ppaction://hlinksldjump"/>
          </p:cNvPr>
          <p:cNvSpPr/>
          <p:nvPr/>
        </p:nvSpPr>
        <p:spPr>
          <a:xfrm>
            <a:off x="5580216" y="3861096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Nov 2018 </a:t>
            </a: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3H Q23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2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68" y="3429000"/>
            <a:ext cx="7365664" cy="3328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76672"/>
            <a:ext cx="7344816" cy="50037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17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844824"/>
            <a:ext cx="8640956" cy="10751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844823"/>
            <a:ext cx="8640958" cy="1075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14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275446"/>
            <a:ext cx="8640958" cy="539391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052736"/>
            <a:ext cx="8640960" cy="16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6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348880"/>
            <a:ext cx="8640956" cy="10794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348880"/>
            <a:ext cx="8640958" cy="1079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92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60848"/>
            <a:ext cx="8496944" cy="46389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00790"/>
            <a:ext cx="8496944" cy="30762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83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412776"/>
            <a:ext cx="8640956" cy="29544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412775"/>
            <a:ext cx="8640958" cy="2954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61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077072"/>
            <a:ext cx="8640956" cy="244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192812"/>
            <a:ext cx="8640958" cy="29562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17583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00808"/>
            <a:ext cx="8640958" cy="1758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44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501008"/>
            <a:ext cx="7632848" cy="32697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32656"/>
            <a:ext cx="7632848" cy="52454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28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21053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00808"/>
            <a:ext cx="8640958" cy="210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9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2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154" y="6525344"/>
            <a:ext cx="696422" cy="2828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3D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27584" y="6525344"/>
            <a:ext cx="2952328" cy="2880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*May use Trigonometry instead</a:t>
            </a:r>
          </a:p>
        </p:txBody>
      </p:sp>
      <p:sp>
        <p:nvSpPr>
          <p:cNvPr id="83" name="Rectangle 82">
            <a:hlinkClick r:id="rId3" action="ppaction://hlinksldjump"/>
          </p:cNvPr>
          <p:cNvSpPr/>
          <p:nvPr/>
        </p:nvSpPr>
        <p:spPr>
          <a:xfrm>
            <a:off x="2627888" y="2276872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1H Q11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7" name="Rectangle 26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627888" y="2780768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1H Q12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2627888" y="3284872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1H Q7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2627888" y="3788928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2</a:t>
            </a:r>
            <a:r>
              <a:rPr lang="en-GB" sz="1100" b="1" dirty="0" smtClean="0">
                <a:latin typeface="Comic Sans MS" panose="030F0702030302020204" pitchFamily="66" charset="0"/>
              </a:rPr>
              <a:t>H Q3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2627888" y="4292984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3H Q2*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5220176" y="1772816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2</a:t>
            </a:r>
            <a:r>
              <a:rPr lang="en-GB" sz="1100" b="1" dirty="0" smtClean="0">
                <a:latin typeface="Comic Sans MS" panose="030F0702030302020204" pitchFamily="66" charset="0"/>
              </a:rPr>
              <a:t>H Q20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1" action="ppaction://hlinksldjump"/>
          </p:cNvPr>
          <p:cNvSpPr/>
          <p:nvPr/>
        </p:nvSpPr>
        <p:spPr>
          <a:xfrm>
            <a:off x="5220072" y="2276920"/>
            <a:ext cx="936000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3H Q18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2" action="ppaction://hlinksldjump"/>
          </p:cNvPr>
          <p:cNvSpPr/>
          <p:nvPr/>
        </p:nvSpPr>
        <p:spPr>
          <a:xfrm>
            <a:off x="5220072" y="2780928"/>
            <a:ext cx="936000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1</a:t>
            </a:r>
            <a:r>
              <a:rPr lang="en-GB" sz="1100" b="1" dirty="0" smtClean="0">
                <a:latin typeface="Comic Sans MS" panose="030F0702030302020204" pitchFamily="66" charset="0"/>
              </a:rPr>
              <a:t>H Q14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3" action="ppaction://hlinksldjump"/>
          </p:cNvPr>
          <p:cNvSpPr/>
          <p:nvPr/>
        </p:nvSpPr>
        <p:spPr>
          <a:xfrm>
            <a:off x="5220072" y="3285032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2</a:t>
            </a:r>
            <a:r>
              <a:rPr lang="en-GB" sz="1100" b="1" dirty="0" smtClean="0">
                <a:latin typeface="Comic Sans MS" panose="030F0702030302020204" pitchFamily="66" charset="0"/>
              </a:rPr>
              <a:t>H Q11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4" action="ppaction://hlinksldjump"/>
          </p:cNvPr>
          <p:cNvSpPr/>
          <p:nvPr/>
        </p:nvSpPr>
        <p:spPr>
          <a:xfrm>
            <a:off x="5220072" y="3789040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3</a:t>
            </a:r>
            <a:r>
              <a:rPr lang="en-GB" sz="1100" b="1" dirty="0" smtClean="0">
                <a:latin typeface="Comic Sans MS" panose="030F0702030302020204" pitchFamily="66" charset="0"/>
              </a:rPr>
              <a:t>H Q12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5" action="ppaction://hlinksldjump"/>
          </p:cNvPr>
          <p:cNvSpPr/>
          <p:nvPr/>
        </p:nvSpPr>
        <p:spPr>
          <a:xfrm>
            <a:off x="5220072" y="4293144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1</a:t>
            </a:r>
            <a:r>
              <a:rPr lang="en-GB" sz="1100" b="1" dirty="0" smtClean="0">
                <a:latin typeface="Comic Sans MS" panose="030F0702030302020204" pitchFamily="66" charset="0"/>
              </a:rPr>
              <a:t>H Q3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6" action="ppaction://hlinksldjump"/>
          </p:cNvPr>
          <p:cNvSpPr/>
          <p:nvPr/>
        </p:nvSpPr>
        <p:spPr>
          <a:xfrm>
            <a:off x="5220072" y="4797200"/>
            <a:ext cx="936000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1</a:t>
            </a:r>
            <a:r>
              <a:rPr lang="en-GB" sz="1100" b="1" dirty="0" smtClean="0">
                <a:latin typeface="Comic Sans MS" panose="030F0702030302020204" pitchFamily="66" charset="0"/>
              </a:rPr>
              <a:t>H Q20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3284984"/>
            <a:ext cx="7920878" cy="3514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08720"/>
            <a:ext cx="7920880" cy="48078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39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154798"/>
            <a:ext cx="7200800" cy="329853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71600" y="3154798"/>
            <a:ext cx="7200800" cy="329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48680"/>
            <a:ext cx="8496944" cy="23746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548680"/>
            <a:ext cx="8496943" cy="237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48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2" y="4401606"/>
            <a:ext cx="4752526" cy="1043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4365104"/>
            <a:ext cx="5112569" cy="912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70" y="1669582"/>
            <a:ext cx="5170783" cy="274167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1962" y="1052736"/>
            <a:ext cx="4775718" cy="336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5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4537200"/>
            <a:ext cx="7200798" cy="191613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71600" y="4504858"/>
            <a:ext cx="7200800" cy="868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031940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71600" y="5373216"/>
            <a:ext cx="7200800" cy="1112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548680"/>
            <a:ext cx="8496944" cy="374015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23528" y="548680"/>
            <a:ext cx="8496943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5966" y="4156830"/>
            <a:ext cx="1440160" cy="12163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23528" y="2636912"/>
            <a:ext cx="8496943" cy="1684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5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8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76672"/>
            <a:ext cx="7200800" cy="55664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63572"/>
            <a:ext cx="6192688" cy="63777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475655" y="363571"/>
            <a:ext cx="6192689" cy="637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66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4713" y="411347"/>
            <a:ext cx="4774574" cy="4136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4713" y="4581128"/>
            <a:ext cx="4774574" cy="22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04664"/>
            <a:ext cx="6480720" cy="63802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979712" y="404663"/>
            <a:ext cx="6480720" cy="6360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1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476882"/>
            <a:ext cx="6821488" cy="62644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61256" y="404663"/>
            <a:ext cx="6821488" cy="633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82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6" y="403332"/>
            <a:ext cx="7200798" cy="5761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7" y="6309320"/>
            <a:ext cx="7200796" cy="4321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3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85510"/>
            <a:ext cx="8568952" cy="38838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568952" cy="4464875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0319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3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7" y="401306"/>
            <a:ext cx="5848925" cy="636411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83768" y="404663"/>
            <a:ext cx="5848924" cy="6360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2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30" y="527366"/>
            <a:ext cx="6336702" cy="62140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123730" y="527365"/>
            <a:ext cx="6336702" cy="6238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567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435818"/>
            <a:ext cx="6896100" cy="63055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23950" y="435817"/>
            <a:ext cx="6896100" cy="6305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Alternatives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6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367132"/>
            <a:ext cx="5863183" cy="58701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7664" y="6167045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Work out the volume of the pyramid.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[6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7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87780"/>
            <a:ext cx="7632848" cy="61095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576" y="481241"/>
            <a:ext cx="7632848" cy="611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605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" y="1059691"/>
            <a:ext cx="8352926" cy="473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4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8496944" cy="47251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8" y="620687"/>
            <a:ext cx="8496944" cy="4725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50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6021288"/>
            <a:ext cx="6408712" cy="782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733256"/>
            <a:ext cx="4104455" cy="28853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08" y="404664"/>
            <a:ext cx="7056784" cy="533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8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84784"/>
            <a:ext cx="8496944" cy="31350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8" y="1484783"/>
            <a:ext cx="8496944" cy="3135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18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822" y="442882"/>
            <a:ext cx="6725594" cy="56504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90822" y="442881"/>
            <a:ext cx="6725594" cy="5650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445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00808"/>
            <a:ext cx="8640959" cy="177004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1700807"/>
            <a:ext cx="8640959" cy="1770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319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71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51585"/>
            <a:ext cx="7344816" cy="59548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9592" y="451584"/>
            <a:ext cx="7344816" cy="5954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97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20688"/>
            <a:ext cx="7632848" cy="53505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7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40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8352928" cy="463402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5536" y="764703"/>
            <a:ext cx="8352928" cy="4634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5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925" y="476672"/>
            <a:ext cx="6054150" cy="619268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544925" y="476671"/>
            <a:ext cx="6054150" cy="6192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8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20688"/>
            <a:ext cx="7632848" cy="5114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49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908720"/>
            <a:ext cx="8784972" cy="36812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908719"/>
            <a:ext cx="8784974" cy="2880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513" y="3789040"/>
            <a:ext cx="8784974" cy="8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52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68170"/>
            <a:ext cx="7488832" cy="58291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1" idx="3"/>
            <a:endCxn id="1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6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28800"/>
            <a:ext cx="8640958" cy="17814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628800"/>
            <a:ext cx="8640957" cy="1781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83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4653136"/>
            <a:ext cx="8064894" cy="1585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891304"/>
            <a:ext cx="8064894" cy="49139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1" idx="3"/>
            <a:endCxn id="1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8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4784"/>
            <a:ext cx="8640958" cy="28728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479558"/>
            <a:ext cx="8640957" cy="2878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6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16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861048"/>
            <a:ext cx="8640960" cy="28052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68237"/>
            <a:ext cx="8640960" cy="47215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0319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5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751412"/>
            <a:ext cx="6624736" cy="20619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1" idx="3"/>
            <a:endCxn id="1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404664"/>
            <a:ext cx="6624736" cy="557872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79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869951"/>
            <a:ext cx="8601075" cy="134302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869949"/>
            <a:ext cx="8601076" cy="792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71463" y="2662039"/>
            <a:ext cx="8601074" cy="550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7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32196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1" idx="3"/>
            <a:endCxn id="1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124744"/>
            <a:ext cx="8640958" cy="106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9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628800"/>
            <a:ext cx="8601076" cy="24112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628799"/>
            <a:ext cx="8601076" cy="2411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1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6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937200"/>
            <a:ext cx="8640958" cy="23001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7370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1" idx="3"/>
            <a:endCxn id="1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647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1556792"/>
            <a:ext cx="8601074" cy="25140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556792"/>
            <a:ext cx="8601076" cy="2514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18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419608"/>
            <a:ext cx="8640958" cy="2817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191360"/>
            <a:ext cx="8640958" cy="2757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412889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1" idx="3"/>
            <a:endCxn id="1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620688"/>
            <a:ext cx="8601076" cy="50340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620687"/>
            <a:ext cx="8601076" cy="3168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71462" y="3789040"/>
            <a:ext cx="8601076" cy="1865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365104"/>
            <a:ext cx="8496942" cy="16717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1" idx="3"/>
            <a:endCxn id="1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052736"/>
            <a:ext cx="8496944" cy="337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2060848"/>
            <a:ext cx="8601074" cy="10923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2060848"/>
            <a:ext cx="8601076" cy="1092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76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00808"/>
            <a:ext cx="8640956" cy="15937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00808"/>
            <a:ext cx="8640958" cy="1593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031940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1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36812"/>
            <a:ext cx="8640958" cy="450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32580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1" idx="3"/>
            <a:endCxn id="1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923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1628800"/>
            <a:ext cx="8601074" cy="19421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556792"/>
            <a:ext cx="8601076" cy="2014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6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06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484784"/>
            <a:ext cx="8640956" cy="47215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052736"/>
            <a:ext cx="8640958" cy="4276104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6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703458"/>
            <a:ext cx="8496942" cy="46697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692695"/>
            <a:ext cx="8496942" cy="468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01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42146"/>
            <a:ext cx="8496944" cy="51231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99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628800"/>
            <a:ext cx="8496940" cy="4503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628800"/>
            <a:ext cx="8496942" cy="450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04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2361116"/>
            <a:ext cx="8496945" cy="38041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40843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1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484784"/>
            <a:ext cx="8496942" cy="182114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484782"/>
            <a:ext cx="8496942" cy="1821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40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750876"/>
            <a:ext cx="8496942" cy="28464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052736"/>
            <a:ext cx="8496942" cy="35460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031940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60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8496944" cy="16893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772814"/>
            <a:ext cx="8496944" cy="1689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031940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61206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54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31653</TotalTime>
  <Words>604</Words>
  <Application>Microsoft Office PowerPoint</Application>
  <PresentationFormat>On-screen Show (4:3)</PresentationFormat>
  <Paragraphs>288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Arial</vt:lpstr>
      <vt:lpstr>Calibri</vt:lpstr>
      <vt:lpstr>Calibri Light</vt:lpstr>
      <vt:lpstr>Comic Sans MS</vt:lpstr>
      <vt:lpstr>Theme1</vt:lpstr>
      <vt:lpstr>Pythagoras</vt:lpstr>
      <vt:lpstr>Pythagoras</vt:lpstr>
      <vt:lpstr>Pythagoras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2784</cp:revision>
  <cp:lastPrinted>2019-03-09T08:19:56Z</cp:lastPrinted>
  <dcterms:created xsi:type="dcterms:W3CDTF">2014-02-21T20:01:10Z</dcterms:created>
  <dcterms:modified xsi:type="dcterms:W3CDTF">2021-08-23T07:36:40Z</dcterms:modified>
</cp:coreProperties>
</file>