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 varScale="1">
        <p:scale>
          <a:sx n="110" d="100"/>
          <a:sy n="110" d="100"/>
        </p:scale>
        <p:origin x="185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09/11/2020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3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12" Type="http://schemas.openxmlformats.org/officeDocument/2006/relationships/slide" Target="slide2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0" Type="http://schemas.openxmlformats.org/officeDocument/2006/relationships/slide" Target="slide17.xml"/><Relationship Id="rId4" Type="http://schemas.openxmlformats.org/officeDocument/2006/relationships/slide" Target="slide4.xml"/><Relationship Id="rId9" Type="http://schemas.openxmlformats.org/officeDocument/2006/relationships/slide" Target="slide15.xml"/><Relationship Id="rId14" Type="http://schemas.openxmlformats.org/officeDocument/2006/relationships/slide" Target="slide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0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0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9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slide" Target="slide1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slide" Target="slide1.xml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Properties of Numbers</a:t>
            </a: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sp>
        <p:nvSpPr>
          <p:cNvPr id="26" name="Rectangle 25">
            <a:hlinkClick r:id="rId3" action="ppaction://hlinksldjump"/>
          </p:cNvPr>
          <p:cNvSpPr/>
          <p:nvPr/>
        </p:nvSpPr>
        <p:spPr>
          <a:xfrm>
            <a:off x="2915880" y="270892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915816" y="3284984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915816" y="3861104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5364216" y="213285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5364088" y="270897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5364088" y="328504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5364088" y="3861104"/>
            <a:ext cx="1152000" cy="504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0" action="ppaction://hlinksldjump"/>
          </p:cNvPr>
          <p:cNvSpPr/>
          <p:nvPr/>
        </p:nvSpPr>
        <p:spPr>
          <a:xfrm>
            <a:off x="5364088" y="443716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1" action="ppaction://hlinksldjump"/>
          </p:cNvPr>
          <p:cNvSpPr/>
          <p:nvPr/>
        </p:nvSpPr>
        <p:spPr>
          <a:xfrm>
            <a:off x="6588352" y="242094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2" action="ppaction://hlinksldjump"/>
          </p:cNvPr>
          <p:cNvSpPr/>
          <p:nvPr/>
        </p:nvSpPr>
        <p:spPr>
          <a:xfrm>
            <a:off x="6588352" y="2997008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7504" y="6453336"/>
            <a:ext cx="3456384" cy="36004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Prime factors/ HCF/ LCM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13" action="ppaction://hlinksldjump"/>
          </p:cNvPr>
          <p:cNvSpPr/>
          <p:nvPr/>
        </p:nvSpPr>
        <p:spPr>
          <a:xfrm>
            <a:off x="6588352" y="3573072"/>
            <a:ext cx="1152000" cy="50400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14" action="ppaction://hlinksldjump"/>
          </p:cNvPr>
          <p:cNvSpPr/>
          <p:nvPr/>
        </p:nvSpPr>
        <p:spPr>
          <a:xfrm>
            <a:off x="6588352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60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80728"/>
            <a:ext cx="8496942" cy="407853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20" idx="3"/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149437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16" y="404664"/>
            <a:ext cx="7735368" cy="551844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704316" y="404664"/>
            <a:ext cx="7735368" cy="5498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0" idx="3"/>
            <a:endCxn id="17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238441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372" y="418360"/>
            <a:ext cx="6337988" cy="639501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474372" y="404664"/>
            <a:ext cx="6337988" cy="6408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Alternative &amp;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387361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20" idx="3"/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988840"/>
            <a:ext cx="8640960" cy="56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2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8208912" cy="575602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67544" y="404664"/>
            <a:ext cx="8208912" cy="5756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6" idx="3"/>
            <a:endCxn id="13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143483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20" idx="3"/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7" y="1772816"/>
            <a:ext cx="8352926" cy="147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0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348880"/>
            <a:ext cx="7488832" cy="99748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27584" y="2348880"/>
            <a:ext cx="7488832" cy="997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299821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20" idx="3"/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412776"/>
            <a:ext cx="8640960" cy="199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8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1844824"/>
            <a:ext cx="7488830" cy="197597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27584" y="1844824"/>
            <a:ext cx="7488832" cy="1975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Q26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6" idx="3"/>
            <a:endCxn id="13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46237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628800"/>
            <a:ext cx="8352926" cy="161545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20" idx="3"/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190523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980728"/>
            <a:ext cx="8496942" cy="15203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0" y="2532980"/>
            <a:ext cx="8496940" cy="54474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1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1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00908"/>
            <a:ext cx="7056784" cy="641246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043608" y="400907"/>
            <a:ext cx="7056784" cy="6412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185046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20" idx="3"/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052736"/>
            <a:ext cx="8640960" cy="384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2348880"/>
            <a:ext cx="7048500" cy="86677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043608" y="2348880"/>
            <a:ext cx="7056784" cy="866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6" idx="3"/>
            <a:endCxn id="13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74801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20" idx="3"/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484784"/>
            <a:ext cx="8496944" cy="152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9" y="2204864"/>
            <a:ext cx="7056782" cy="83636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043608" y="2204864"/>
            <a:ext cx="7056784" cy="836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9" idx="3"/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68876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20" idx="3"/>
            <a:endCxn id="11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340768"/>
            <a:ext cx="8640958" cy="224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1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61732"/>
            <a:ext cx="7776864" cy="627963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83568" y="461731"/>
            <a:ext cx="7776864" cy="6279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6" idx="3"/>
            <a:endCxn id="13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55772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124744"/>
            <a:ext cx="8640956" cy="307549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51521" y="1124743"/>
            <a:ext cx="8640957" cy="2664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1521" y="3789040"/>
            <a:ext cx="8640957" cy="411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0" idx="3"/>
            <a:endCxn id="13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176596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196752"/>
            <a:ext cx="8640958" cy="22130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3612786"/>
            <a:ext cx="8640958" cy="536294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5" idx="3"/>
            <a:endCxn id="12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92647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1916832"/>
            <a:ext cx="7200798" cy="209491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71600" y="1916832"/>
            <a:ext cx="7200799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971600" y="3573016"/>
            <a:ext cx="7200799" cy="438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9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256569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3" y="4653136"/>
            <a:ext cx="6624734" cy="185221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5" idx="3"/>
            <a:endCxn id="12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9632" y="2780928"/>
            <a:ext cx="6624736" cy="1909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9632" y="404664"/>
            <a:ext cx="6624736" cy="238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7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1916832"/>
            <a:ext cx="7200798" cy="160504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71600" y="1916832"/>
            <a:ext cx="7200799" cy="629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971600" y="2546350"/>
            <a:ext cx="7200799" cy="378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0" idx="3"/>
            <a:endCxn id="13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71600" y="2924944"/>
            <a:ext cx="7200799" cy="596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31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5" idx="3"/>
            <a:endCxn id="12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1844824"/>
            <a:ext cx="8352928" cy="92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1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83554"/>
            <a:ext cx="7200800" cy="642982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71600" y="383554"/>
            <a:ext cx="7200799" cy="6429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9" idx="3"/>
            <a:endCxn id="14" idx="1"/>
          </p:cNvCxnSpPr>
          <p:nvPr/>
        </p:nvCxnSpPr>
        <p:spPr>
          <a:xfrm flipV="1">
            <a:off x="3923928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Properties of Numbers</a:t>
            </a:r>
          </a:p>
        </p:txBody>
      </p:sp>
    </p:spTree>
    <p:extLst>
      <p:ext uri="{BB962C8B-B14F-4D97-AF65-F5344CB8AC3E}">
        <p14:creationId xmlns:p14="http://schemas.microsoft.com/office/powerpoint/2010/main" val="403058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31747</TotalTime>
  <Words>248</Words>
  <Application>Microsoft Office PowerPoint</Application>
  <PresentationFormat>On-screen Show (4:3)</PresentationFormat>
  <Paragraphs>95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Theme1</vt:lpstr>
      <vt:lpstr>Properties of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2813</cp:revision>
  <cp:lastPrinted>2019-03-09T08:19:56Z</cp:lastPrinted>
  <dcterms:created xsi:type="dcterms:W3CDTF">2014-02-21T20:01:10Z</dcterms:created>
  <dcterms:modified xsi:type="dcterms:W3CDTF">2020-11-09T09:08:52Z</dcterms:modified>
</cp:coreProperties>
</file>