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8" autoAdjust="0"/>
    <p:restoredTop sz="96433" autoAdjust="0"/>
  </p:normalViewPr>
  <p:slideViewPr>
    <p:cSldViewPr>
      <p:cViewPr>
        <p:scale>
          <a:sx n="100" d="100"/>
          <a:sy n="100" d="100"/>
        </p:scale>
        <p:origin x="2118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31.xml"/><Relationship Id="rId18" Type="http://schemas.openxmlformats.org/officeDocument/2006/relationships/slide" Target="slide43.xml"/><Relationship Id="rId26" Type="http://schemas.openxmlformats.org/officeDocument/2006/relationships/slide" Target="slide59.xml"/><Relationship Id="rId39" Type="http://schemas.openxmlformats.org/officeDocument/2006/relationships/slide" Target="slide85.xml"/><Relationship Id="rId3" Type="http://schemas.openxmlformats.org/officeDocument/2006/relationships/slide" Target="slide12.xml"/><Relationship Id="rId21" Type="http://schemas.openxmlformats.org/officeDocument/2006/relationships/slide" Target="slide49.xml"/><Relationship Id="rId34" Type="http://schemas.openxmlformats.org/officeDocument/2006/relationships/slide" Target="slide75.xml"/><Relationship Id="rId7" Type="http://schemas.openxmlformats.org/officeDocument/2006/relationships/slide" Target="slide19.xml"/><Relationship Id="rId12" Type="http://schemas.openxmlformats.org/officeDocument/2006/relationships/slide" Target="slide29.xml"/><Relationship Id="rId17" Type="http://schemas.openxmlformats.org/officeDocument/2006/relationships/slide" Target="slide41.xml"/><Relationship Id="rId25" Type="http://schemas.openxmlformats.org/officeDocument/2006/relationships/slide" Target="slide57.xml"/><Relationship Id="rId33" Type="http://schemas.openxmlformats.org/officeDocument/2006/relationships/slide" Target="slide73.xml"/><Relationship Id="rId38" Type="http://schemas.openxmlformats.org/officeDocument/2006/relationships/slide" Target="slide83.xml"/><Relationship Id="rId2" Type="http://schemas.openxmlformats.org/officeDocument/2006/relationships/slide" Target="slide35.xml"/><Relationship Id="rId16" Type="http://schemas.openxmlformats.org/officeDocument/2006/relationships/slide" Target="slide39.xml"/><Relationship Id="rId20" Type="http://schemas.openxmlformats.org/officeDocument/2006/relationships/slide" Target="slide47.xml"/><Relationship Id="rId29" Type="http://schemas.openxmlformats.org/officeDocument/2006/relationships/slide" Target="slide6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27.xml"/><Relationship Id="rId24" Type="http://schemas.openxmlformats.org/officeDocument/2006/relationships/slide" Target="slide55.xml"/><Relationship Id="rId32" Type="http://schemas.openxmlformats.org/officeDocument/2006/relationships/slide" Target="slide71.xml"/><Relationship Id="rId37" Type="http://schemas.openxmlformats.org/officeDocument/2006/relationships/slide" Target="slide81.xml"/><Relationship Id="rId40" Type="http://schemas.openxmlformats.org/officeDocument/2006/relationships/slide" Target="slide1.xml"/><Relationship Id="rId5" Type="http://schemas.openxmlformats.org/officeDocument/2006/relationships/slide" Target="slide15.xml"/><Relationship Id="rId15" Type="http://schemas.openxmlformats.org/officeDocument/2006/relationships/slide" Target="slide37.xml"/><Relationship Id="rId23" Type="http://schemas.openxmlformats.org/officeDocument/2006/relationships/slide" Target="slide53.xml"/><Relationship Id="rId28" Type="http://schemas.openxmlformats.org/officeDocument/2006/relationships/slide" Target="slide63.xml"/><Relationship Id="rId36" Type="http://schemas.openxmlformats.org/officeDocument/2006/relationships/slide" Target="slide79.xml"/><Relationship Id="rId10" Type="http://schemas.openxmlformats.org/officeDocument/2006/relationships/slide" Target="slide25.xml"/><Relationship Id="rId19" Type="http://schemas.openxmlformats.org/officeDocument/2006/relationships/slide" Target="slide45.xml"/><Relationship Id="rId31" Type="http://schemas.openxmlformats.org/officeDocument/2006/relationships/slide" Target="slide69.xml"/><Relationship Id="rId4" Type="http://schemas.openxmlformats.org/officeDocument/2006/relationships/slide" Target="slide13.xml"/><Relationship Id="rId9" Type="http://schemas.openxmlformats.org/officeDocument/2006/relationships/slide" Target="slide23.xml"/><Relationship Id="rId14" Type="http://schemas.openxmlformats.org/officeDocument/2006/relationships/slide" Target="slide33.xml"/><Relationship Id="rId22" Type="http://schemas.openxmlformats.org/officeDocument/2006/relationships/slide" Target="slide51.xml"/><Relationship Id="rId27" Type="http://schemas.openxmlformats.org/officeDocument/2006/relationships/slide" Target="slide61.xml"/><Relationship Id="rId30" Type="http://schemas.openxmlformats.org/officeDocument/2006/relationships/slide" Target="slide67.xml"/><Relationship Id="rId35" Type="http://schemas.openxmlformats.org/officeDocument/2006/relationships/slide" Target="slide7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3.png"/><Relationship Id="rId7" Type="http://schemas.openxmlformats.org/officeDocument/2006/relationships/slide" Target="slide2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12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25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2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2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33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slide" Target="slide1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slide" Target="slide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3.png"/><Relationship Id="rId4" Type="http://schemas.openxmlformats.org/officeDocument/2006/relationships/slide" Target="slide3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3.png"/><Relationship Id="rId4" Type="http://schemas.openxmlformats.org/officeDocument/2006/relationships/slide" Target="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43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45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slide" Target="slide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55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slide" Target="slide12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5" Type="http://schemas.openxmlformats.org/officeDocument/2006/relationships/image" Target="../media/image3.png"/><Relationship Id="rId4" Type="http://schemas.openxmlformats.org/officeDocument/2006/relationships/image" Target="../media/image8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5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5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slide" Target="slide12.xm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1.xml"/><Relationship Id="rId5" Type="http://schemas.openxmlformats.org/officeDocument/2006/relationships/image" Target="../media/image3.png"/><Relationship Id="rId4" Type="http://schemas.openxmlformats.org/officeDocument/2006/relationships/image" Target="../media/image8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6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63.xml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6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65.xml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65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98.png"/><Relationship Id="rId7" Type="http://schemas.openxmlformats.org/officeDocument/2006/relationships/slide" Target="slide67.xm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6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slide" Target="slide12.xm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9.xml"/><Relationship Id="rId5" Type="http://schemas.openxmlformats.org/officeDocument/2006/relationships/image" Target="../media/image3.png"/><Relationship Id="rId4" Type="http://schemas.openxmlformats.org/officeDocument/2006/relationships/image" Target="../media/image10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6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71.xml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7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73.xml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73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10" Type="http://schemas.openxmlformats.org/officeDocument/2006/relationships/slide" Target="slide12.xml"/><Relationship Id="rId4" Type="http://schemas.openxmlformats.org/officeDocument/2006/relationships/image" Target="../media/image114.png"/><Relationship Id="rId9" Type="http://schemas.openxmlformats.org/officeDocument/2006/relationships/slide" Target="slide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openxmlformats.org/officeDocument/2006/relationships/slide" Target="slide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slide" Target="slide12.xml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7.xml"/><Relationship Id="rId5" Type="http://schemas.openxmlformats.org/officeDocument/2006/relationships/image" Target="../media/image3.png"/><Relationship Id="rId4" Type="http://schemas.openxmlformats.org/officeDocument/2006/relationships/image" Target="../media/image12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7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7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7" Type="http://schemas.openxmlformats.org/officeDocument/2006/relationships/slide" Target="slide12.xml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1.xml"/><Relationship Id="rId5" Type="http://schemas.openxmlformats.org/officeDocument/2006/relationships/image" Target="../media/image3.png"/><Relationship Id="rId4" Type="http://schemas.openxmlformats.org/officeDocument/2006/relationships/image" Target="../media/image12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8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slide" Target="slide12.xml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3.xml"/><Relationship Id="rId5" Type="http://schemas.openxmlformats.org/officeDocument/2006/relationships/image" Target="../media/image3.png"/><Relationship Id="rId4" Type="http://schemas.openxmlformats.org/officeDocument/2006/relationships/image" Target="../media/image13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8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slide" Target="slide12.xml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5.xml"/><Relationship Id="rId5" Type="http://schemas.openxmlformats.org/officeDocument/2006/relationships/image" Target="../media/image3.png"/><Relationship Id="rId4" Type="http://schemas.openxmlformats.org/officeDocument/2006/relationships/image" Target="../media/image13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8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Properties of Numbers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3995936" y="23488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3995936" y="177281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995936" y="2924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995936" y="3501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Old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3995936" y="4077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21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3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693958"/>
            <a:ext cx="8352928" cy="482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8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060848"/>
            <a:ext cx="8640958" cy="9607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060848"/>
            <a:ext cx="8640960" cy="985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2" idx="3"/>
            <a:endCxn id="15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5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Properties of Numbers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71800" y="3212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1547664" y="14847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547664" y="20608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1547664" y="26369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1547664" y="3212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1547664" y="3789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1547664" y="436516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0" action="ppaction://hlinksldjump"/>
          </p:cNvPr>
          <p:cNvSpPr/>
          <p:nvPr/>
        </p:nvSpPr>
        <p:spPr>
          <a:xfrm>
            <a:off x="1547664" y="49412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1" action="ppaction://hlinksldjump"/>
          </p:cNvPr>
          <p:cNvSpPr/>
          <p:nvPr/>
        </p:nvSpPr>
        <p:spPr>
          <a:xfrm>
            <a:off x="1547664" y="55172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2" action="ppaction://hlinksldjump"/>
          </p:cNvPr>
          <p:cNvSpPr/>
          <p:nvPr/>
        </p:nvSpPr>
        <p:spPr>
          <a:xfrm>
            <a:off x="2771928" y="14847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3" action="ppaction://hlinksldjump"/>
          </p:cNvPr>
          <p:cNvSpPr/>
          <p:nvPr/>
        </p:nvSpPr>
        <p:spPr>
          <a:xfrm>
            <a:off x="2771800" y="20609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4" action="ppaction://hlinksldjump"/>
          </p:cNvPr>
          <p:cNvSpPr/>
          <p:nvPr/>
        </p:nvSpPr>
        <p:spPr>
          <a:xfrm>
            <a:off x="2771800" y="26369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5" action="ppaction://hlinksldjump"/>
          </p:cNvPr>
          <p:cNvSpPr/>
          <p:nvPr/>
        </p:nvSpPr>
        <p:spPr>
          <a:xfrm>
            <a:off x="2771800" y="378909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4H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6" action="ppaction://hlinksldjump"/>
          </p:cNvPr>
          <p:cNvSpPr/>
          <p:nvPr/>
        </p:nvSpPr>
        <p:spPr>
          <a:xfrm>
            <a:off x="2771800" y="436516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7" action="ppaction://hlinksldjump"/>
          </p:cNvPr>
          <p:cNvSpPr/>
          <p:nvPr/>
        </p:nvSpPr>
        <p:spPr>
          <a:xfrm>
            <a:off x="2771800" y="49412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8" action="ppaction://hlinksldjump"/>
          </p:cNvPr>
          <p:cNvSpPr/>
          <p:nvPr/>
        </p:nvSpPr>
        <p:spPr>
          <a:xfrm>
            <a:off x="2771800" y="55172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9" action="ppaction://hlinksldjump"/>
          </p:cNvPr>
          <p:cNvSpPr/>
          <p:nvPr/>
        </p:nvSpPr>
        <p:spPr>
          <a:xfrm>
            <a:off x="3996064" y="14847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20" action="ppaction://hlinksldjump"/>
          </p:cNvPr>
          <p:cNvSpPr/>
          <p:nvPr/>
        </p:nvSpPr>
        <p:spPr>
          <a:xfrm>
            <a:off x="3995936" y="20608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21" action="ppaction://hlinksldjump"/>
          </p:cNvPr>
          <p:cNvSpPr/>
          <p:nvPr/>
        </p:nvSpPr>
        <p:spPr>
          <a:xfrm>
            <a:off x="3995936" y="26369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22" action="ppaction://hlinksldjump"/>
          </p:cNvPr>
          <p:cNvSpPr/>
          <p:nvPr/>
        </p:nvSpPr>
        <p:spPr>
          <a:xfrm>
            <a:off x="3995936" y="32130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23" action="ppaction://hlinksldjump"/>
          </p:cNvPr>
          <p:cNvSpPr/>
          <p:nvPr/>
        </p:nvSpPr>
        <p:spPr>
          <a:xfrm>
            <a:off x="3995936" y="378909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24" action="ppaction://hlinksldjump"/>
          </p:cNvPr>
          <p:cNvSpPr/>
          <p:nvPr/>
        </p:nvSpPr>
        <p:spPr>
          <a:xfrm>
            <a:off x="3995936" y="436516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25" action="ppaction://hlinksldjump"/>
          </p:cNvPr>
          <p:cNvSpPr/>
          <p:nvPr/>
        </p:nvSpPr>
        <p:spPr>
          <a:xfrm>
            <a:off x="3995936" y="49412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26" action="ppaction://hlinksldjump"/>
          </p:cNvPr>
          <p:cNvSpPr/>
          <p:nvPr/>
        </p:nvSpPr>
        <p:spPr>
          <a:xfrm>
            <a:off x="3995936" y="55172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27" action="ppaction://hlinksldjump"/>
          </p:cNvPr>
          <p:cNvSpPr/>
          <p:nvPr/>
        </p:nvSpPr>
        <p:spPr>
          <a:xfrm>
            <a:off x="5220200" y="14847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28" action="ppaction://hlinksldjump"/>
          </p:cNvPr>
          <p:cNvSpPr/>
          <p:nvPr/>
        </p:nvSpPr>
        <p:spPr>
          <a:xfrm>
            <a:off x="5220072" y="20609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29" action="ppaction://hlinksldjump"/>
          </p:cNvPr>
          <p:cNvSpPr/>
          <p:nvPr/>
        </p:nvSpPr>
        <p:spPr>
          <a:xfrm>
            <a:off x="5220072" y="26369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30" action="ppaction://hlinksldjump"/>
          </p:cNvPr>
          <p:cNvSpPr/>
          <p:nvPr/>
        </p:nvSpPr>
        <p:spPr>
          <a:xfrm>
            <a:off x="5220200" y="32130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31" action="ppaction://hlinksldjump"/>
          </p:cNvPr>
          <p:cNvSpPr/>
          <p:nvPr/>
        </p:nvSpPr>
        <p:spPr>
          <a:xfrm>
            <a:off x="5220072" y="378909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rId32" action="ppaction://hlinksldjump"/>
          </p:cNvPr>
          <p:cNvSpPr/>
          <p:nvPr/>
        </p:nvSpPr>
        <p:spPr>
          <a:xfrm>
            <a:off x="5220072" y="436516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hlinkClick r:id="rId33" action="ppaction://hlinksldjump"/>
          </p:cNvPr>
          <p:cNvSpPr/>
          <p:nvPr/>
        </p:nvSpPr>
        <p:spPr>
          <a:xfrm>
            <a:off x="5220072" y="49412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34" action="ppaction://hlinksldjump"/>
          </p:cNvPr>
          <p:cNvSpPr/>
          <p:nvPr/>
        </p:nvSpPr>
        <p:spPr>
          <a:xfrm>
            <a:off x="5220072" y="55172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hlinkClick r:id="rId35" action="ppaction://hlinksldjump"/>
          </p:cNvPr>
          <p:cNvSpPr/>
          <p:nvPr/>
        </p:nvSpPr>
        <p:spPr>
          <a:xfrm>
            <a:off x="6444336" y="14848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5" name="Rectangle 44">
            <a:hlinkClick r:id="rId36" action="ppaction://hlinksldjump"/>
          </p:cNvPr>
          <p:cNvSpPr/>
          <p:nvPr/>
        </p:nvSpPr>
        <p:spPr>
          <a:xfrm>
            <a:off x="6444208" y="20609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hlinkClick r:id="rId37" action="ppaction://hlinksldjump"/>
          </p:cNvPr>
          <p:cNvSpPr/>
          <p:nvPr/>
        </p:nvSpPr>
        <p:spPr>
          <a:xfrm>
            <a:off x="6444208" y="26369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7" name="Rectangle 46">
            <a:hlinkClick r:id="rId38" action="ppaction://hlinksldjump"/>
          </p:cNvPr>
          <p:cNvSpPr/>
          <p:nvPr/>
        </p:nvSpPr>
        <p:spPr>
          <a:xfrm>
            <a:off x="6444208" y="32130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hlinkClick r:id="rId39" action="ppaction://hlinksldjump"/>
          </p:cNvPr>
          <p:cNvSpPr/>
          <p:nvPr/>
        </p:nvSpPr>
        <p:spPr>
          <a:xfrm>
            <a:off x="6444208" y="378909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9" name="Rectangle 48">
            <a:hlinkClick r:id="rId40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New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13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3" idx="3"/>
            <a:endCxn id="1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2" y="566883"/>
            <a:ext cx="7855198" cy="487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35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0" y="2060848"/>
            <a:ext cx="8439682" cy="10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2060848"/>
            <a:ext cx="8439682" cy="536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6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2160" y="2597428"/>
            <a:ext cx="8439682" cy="536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32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48" y="488312"/>
            <a:ext cx="7802706" cy="610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2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0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9" y="2500314"/>
            <a:ext cx="8439683" cy="105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2500314"/>
            <a:ext cx="8439682" cy="352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2159" y="2852936"/>
            <a:ext cx="8439683" cy="172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2159" y="3025438"/>
            <a:ext cx="8439683" cy="525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3" idx="3"/>
            <a:endCxn id="15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23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4293096"/>
            <a:ext cx="8640962" cy="1940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404664"/>
            <a:ext cx="8640962" cy="41384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2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30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7" y="1844824"/>
            <a:ext cx="8439686" cy="210293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844822"/>
            <a:ext cx="8439682" cy="936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2159" y="2780928"/>
            <a:ext cx="8439683" cy="1166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5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2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836712"/>
            <a:ext cx="8640960" cy="441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5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420888"/>
            <a:ext cx="8640958" cy="4243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4664"/>
            <a:ext cx="8640958" cy="3276586"/>
          </a:xfrm>
          <a:prstGeom prst="rect">
            <a:avLst/>
          </a:prstGeom>
        </p:spPr>
      </p:pic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3" idx="3"/>
            <a:endCxn id="1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33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0" y="1484784"/>
            <a:ext cx="8439680" cy="268864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484784"/>
            <a:ext cx="8439682" cy="26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2" idx="3"/>
            <a:endCxn id="15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5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36712"/>
            <a:ext cx="8496944" cy="48622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1268760"/>
            <a:ext cx="8496942" cy="1707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2945226"/>
            <a:ext cx="8496944" cy="987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3933056"/>
            <a:ext cx="8496942" cy="1439064"/>
          </a:xfrm>
          <a:prstGeom prst="rect">
            <a:avLst/>
          </a:prstGeom>
        </p:spPr>
      </p:pic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3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45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56663"/>
            <a:ext cx="8640960" cy="150091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1956662"/>
            <a:ext cx="8640960" cy="320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2276872"/>
            <a:ext cx="8640960" cy="659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2936669"/>
            <a:ext cx="8640960" cy="520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3" idx="3"/>
            <a:endCxn id="15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56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861048"/>
            <a:ext cx="8640958" cy="227424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3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922530"/>
            <a:ext cx="8640960" cy="562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484784"/>
            <a:ext cx="8640960" cy="2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4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60018"/>
            <a:ext cx="8640960" cy="182902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1960017"/>
            <a:ext cx="8640960" cy="977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2937050"/>
            <a:ext cx="8640960" cy="851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3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6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455908"/>
            <a:ext cx="7488832" cy="32854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65130"/>
            <a:ext cx="7488832" cy="320788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8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85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8496944" cy="158908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700807"/>
            <a:ext cx="8496944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28" y="2629749"/>
            <a:ext cx="8496944" cy="660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3528" y="1849393"/>
            <a:ext cx="8496944" cy="211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3528" y="2060849"/>
            <a:ext cx="8496944" cy="56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11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5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039044"/>
            <a:ext cx="8496942" cy="4198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20052"/>
            <a:ext cx="8496942" cy="22888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8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70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973400"/>
            <a:ext cx="8496942" cy="13835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973399"/>
            <a:ext cx="8496944" cy="1383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2" idx="3"/>
            <a:endCxn id="19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82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527242"/>
            <a:ext cx="8496942" cy="27100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380578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8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1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772816"/>
            <a:ext cx="8784972" cy="234387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3" y="1772816"/>
            <a:ext cx="8784974" cy="2343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68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988840"/>
            <a:ext cx="8496942" cy="102079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973399"/>
            <a:ext cx="8496944" cy="1036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6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8496944" cy="51622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8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71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772816"/>
            <a:ext cx="8496942" cy="17078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772814"/>
            <a:ext cx="8496944" cy="936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8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28" y="2708918"/>
            <a:ext cx="8496944" cy="771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62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2525"/>
          <a:stretch/>
        </p:blipFill>
        <p:spPr>
          <a:xfrm>
            <a:off x="323530" y="4200482"/>
            <a:ext cx="8496940" cy="2036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3720"/>
          <a:stretch/>
        </p:blipFill>
        <p:spPr>
          <a:xfrm>
            <a:off x="323530" y="1666196"/>
            <a:ext cx="8496940" cy="3058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397698"/>
            <a:ext cx="8496942" cy="16631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3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25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420888"/>
            <a:ext cx="8640956" cy="9293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420888"/>
            <a:ext cx="8640958" cy="608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1" y="3029598"/>
            <a:ext cx="8640958" cy="320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3" idx="3"/>
            <a:endCxn id="2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23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2636912"/>
            <a:ext cx="8439684" cy="349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3" idx="3"/>
            <a:endCxn id="1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921704"/>
            <a:ext cx="8439684" cy="17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38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5516"/>
            <a:ext cx="8640960" cy="114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075515"/>
            <a:ext cx="8640960" cy="1146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3" idx="3"/>
            <a:endCxn id="2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49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4H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3" idx="3"/>
            <a:endCxn id="1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764704"/>
            <a:ext cx="8640960" cy="472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3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420888"/>
            <a:ext cx="8784974" cy="7614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420888"/>
            <a:ext cx="8784974" cy="772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4H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6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33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293096"/>
            <a:ext cx="8496942" cy="2519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4392824"/>
          </a:xfrm>
          <a:prstGeom prst="rect">
            <a:avLst/>
          </a:prstGeom>
        </p:spPr>
      </p:pic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3" idx="3"/>
            <a:endCxn id="1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8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8466"/>
            <a:ext cx="8640960" cy="330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350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40960" cy="150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109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3" idx="3"/>
            <a:endCxn id="1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13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700808"/>
            <a:ext cx="8784972" cy="208608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700807"/>
            <a:ext cx="8784974" cy="1080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8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3" y="2780928"/>
            <a:ext cx="8784974" cy="1005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48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88840"/>
            <a:ext cx="8640958" cy="468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76348"/>
            <a:ext cx="8640958" cy="2044540"/>
          </a:xfrm>
          <a:prstGeom prst="rect">
            <a:avLst/>
          </a:prstGeom>
        </p:spPr>
      </p:pic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3" idx="3"/>
            <a:endCxn id="1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72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16832"/>
            <a:ext cx="8784974" cy="175699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916831"/>
            <a:ext cx="8784974" cy="1756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7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467232"/>
            <a:ext cx="8640958" cy="2346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439187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8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5" y="1988840"/>
            <a:ext cx="8439670" cy="14965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4" y="1988838"/>
            <a:ext cx="8439678" cy="936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2165" y="2924944"/>
            <a:ext cx="8439678" cy="560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3" idx="3"/>
            <a:endCxn id="15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2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429260"/>
            <a:ext cx="8496944" cy="23841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2486"/>
            <a:ext cx="8496944" cy="417864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06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84784"/>
            <a:ext cx="8640958" cy="247851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470938"/>
            <a:ext cx="8640957" cy="1381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1" y="2852936"/>
            <a:ext cx="8640958" cy="1124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61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412776"/>
            <a:ext cx="8640958" cy="292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8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32856"/>
            <a:ext cx="8640958" cy="128036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132856"/>
            <a:ext cx="8640957" cy="1280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2" idx="3"/>
            <a:endCxn id="15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88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39673"/>
            <a:ext cx="8640960" cy="414284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22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0" y="1973012"/>
            <a:ext cx="8439680" cy="24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973012"/>
            <a:ext cx="8439682" cy="23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2160" y="2597428"/>
            <a:ext cx="8439682" cy="1839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2" idx="3"/>
            <a:endCxn id="19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2160" y="2204862"/>
            <a:ext cx="8439680" cy="392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51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76872"/>
            <a:ext cx="8640958" cy="88843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276872"/>
            <a:ext cx="8640957" cy="888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83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979872"/>
            <a:ext cx="8640958" cy="388928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09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204864"/>
            <a:ext cx="8640956" cy="135952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204864"/>
            <a:ext cx="8640957" cy="1359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5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60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8640960" cy="43204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36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564904"/>
            <a:ext cx="8640958" cy="7373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564904"/>
            <a:ext cx="8640957" cy="737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39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933056"/>
            <a:ext cx="8784974" cy="28524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404664"/>
            <a:ext cx="8784974" cy="40137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01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916832"/>
            <a:ext cx="8640956" cy="198237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916831"/>
            <a:ext cx="8640957" cy="1042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5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1" y="2959819"/>
            <a:ext cx="8640957" cy="939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8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4081288"/>
            <a:ext cx="8784974" cy="2732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692696"/>
            <a:ext cx="8784974" cy="35279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04664"/>
            <a:ext cx="8784976" cy="13858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12776"/>
            <a:ext cx="8640958" cy="34552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412775"/>
            <a:ext cx="8640957" cy="1584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1" y="2996952"/>
            <a:ext cx="8640957" cy="1871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49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196752"/>
            <a:ext cx="8640958" cy="333090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90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2574"/>
            <a:ext cx="8208912" cy="223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415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3" idx="3"/>
            <a:endCxn id="1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86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348880"/>
            <a:ext cx="8640956" cy="86355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348880"/>
            <a:ext cx="8640957" cy="863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5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71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230538"/>
            <a:ext cx="8640958" cy="3582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30266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04664"/>
            <a:ext cx="8640960" cy="8237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79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84784"/>
            <a:ext cx="8640958" cy="267148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484783"/>
            <a:ext cx="8640957" cy="1368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1" y="2852936"/>
            <a:ext cx="8640957" cy="1303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59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40960" cy="479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40960" cy="12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0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84784"/>
            <a:ext cx="8640958" cy="280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484783"/>
            <a:ext cx="8640957" cy="2807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5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0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50352"/>
            <a:ext cx="8496944" cy="466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301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34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836712"/>
            <a:ext cx="8640958" cy="452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836712"/>
            <a:ext cx="8640957" cy="151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1" y="987748"/>
            <a:ext cx="8640957" cy="4375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15408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938760"/>
            <a:ext cx="8640958" cy="2874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2564904"/>
            <a:ext cx="8640956" cy="3008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980728"/>
            <a:ext cx="8640958" cy="23268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404664"/>
            <a:ext cx="8640958" cy="11377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13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88840"/>
            <a:ext cx="8640960" cy="168993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88839"/>
            <a:ext cx="8640957" cy="319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2996953"/>
            <a:ext cx="8640957" cy="681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5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2308686"/>
            <a:ext cx="8640957" cy="688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09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473550"/>
            <a:ext cx="8640958" cy="33398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08720"/>
            <a:ext cx="8640958" cy="3645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404664"/>
            <a:ext cx="8640958" cy="148489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9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0" y="836712"/>
            <a:ext cx="8439680" cy="333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836712"/>
            <a:ext cx="8439682" cy="2135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2160" y="2971934"/>
            <a:ext cx="8439682" cy="1202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418" y="4221486"/>
            <a:ext cx="2715166" cy="259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214418" y="4221486"/>
            <a:ext cx="2715166" cy="2591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3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88840"/>
            <a:ext cx="8640960" cy="22705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88839"/>
            <a:ext cx="8640957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3428999"/>
            <a:ext cx="8640957" cy="830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28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564338"/>
            <a:ext cx="8640960" cy="41050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51384"/>
            <a:ext cx="8640960" cy="326564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14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556792"/>
            <a:ext cx="8640958" cy="28220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556791"/>
            <a:ext cx="8640957" cy="2822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5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7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8640960" cy="434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31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44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8640960" cy="158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204864"/>
            <a:ext cx="8640957" cy="1584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43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5155276"/>
            <a:ext cx="7488832" cy="1658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941168"/>
            <a:ext cx="7488832" cy="985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636912"/>
            <a:ext cx="7488832" cy="2344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1628800"/>
            <a:ext cx="7488832" cy="308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t="32787"/>
          <a:stretch/>
        </p:blipFill>
        <p:spPr>
          <a:xfrm>
            <a:off x="827584" y="764704"/>
            <a:ext cx="7488832" cy="18098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b="58072"/>
          <a:stretch/>
        </p:blipFill>
        <p:spPr>
          <a:xfrm>
            <a:off x="827584" y="385710"/>
            <a:ext cx="7488832" cy="81104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9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10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79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5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836712"/>
            <a:ext cx="8640958" cy="442678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1521" y="836712"/>
            <a:ext cx="8640957" cy="1147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1" y="1984560"/>
            <a:ext cx="8640957" cy="36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1" y="2348879"/>
            <a:ext cx="8640957" cy="1118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21" y="3466968"/>
            <a:ext cx="8640957" cy="1796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59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816544"/>
            <a:ext cx="8640960" cy="29968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916832"/>
            <a:ext cx="8640958" cy="2534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04664"/>
            <a:ext cx="8640960" cy="175787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16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67011"/>
            <a:ext cx="8640958" cy="16759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2167010"/>
            <a:ext cx="8640957" cy="737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1" y="2904191"/>
            <a:ext cx="8640957" cy="938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67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40960" cy="507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23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8640960" cy="318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8441"/>
            <a:ext cx="8640960" cy="294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960" cy="248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3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98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164360"/>
            <a:ext cx="8640958" cy="119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2167010"/>
            <a:ext cx="8640957" cy="1189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0" idx="3"/>
            <a:endCxn id="13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38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631854"/>
            <a:ext cx="8640958" cy="26054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37600"/>
            <a:ext cx="8640960" cy="24794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16892"/>
            <a:ext cx="8640960" cy="3518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88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204864"/>
            <a:ext cx="8640956" cy="101767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2996952"/>
            <a:ext cx="8640957" cy="225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1" y="2204863"/>
            <a:ext cx="8640957" cy="792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4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8640960" cy="259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07382"/>
            <a:ext cx="8640960" cy="311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80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64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16832"/>
            <a:ext cx="8640958" cy="174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3327622"/>
            <a:ext cx="8640957" cy="330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1" y="1916832"/>
            <a:ext cx="8640957" cy="1410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0" idx="3"/>
            <a:endCxn id="13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97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15156"/>
            <a:ext cx="8640960" cy="389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40960" cy="313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175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6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202558"/>
            <a:ext cx="8640958" cy="301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2608412"/>
            <a:ext cx="8640957" cy="1612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2" y="1202558"/>
            <a:ext cx="8640957" cy="1405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92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960" cy="159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628800"/>
            <a:ext cx="864096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1844824"/>
            <a:ext cx="864096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0" y="2924944"/>
            <a:ext cx="8640960" cy="295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Properties of Numbers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6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1005</TotalTime>
  <Words>877</Words>
  <Application>Microsoft Office PowerPoint</Application>
  <PresentationFormat>On-screen Show (4:3)</PresentationFormat>
  <Paragraphs>309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1" baseType="lpstr">
      <vt:lpstr>Arial</vt:lpstr>
      <vt:lpstr>Calibri</vt:lpstr>
      <vt:lpstr>Calibri Light</vt:lpstr>
      <vt:lpstr>Comic Sans MS</vt:lpstr>
      <vt:lpstr>Theme1</vt:lpstr>
      <vt:lpstr>Properties of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Properties of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701</cp:revision>
  <dcterms:created xsi:type="dcterms:W3CDTF">2014-02-21T20:01:10Z</dcterms:created>
  <dcterms:modified xsi:type="dcterms:W3CDTF">2020-11-07T14:28:23Z</dcterms:modified>
</cp:coreProperties>
</file>