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22"/>
  </p:notesMasterIdLst>
  <p:sldIdLst>
    <p:sldId id="264" r:id="rId2"/>
    <p:sldId id="5647" r:id="rId3"/>
    <p:sldId id="5648" r:id="rId4"/>
    <p:sldId id="5649" r:id="rId5"/>
    <p:sldId id="2874" r:id="rId6"/>
    <p:sldId id="2875" r:id="rId7"/>
    <p:sldId id="2876" r:id="rId8"/>
    <p:sldId id="5578" r:id="rId9"/>
    <p:sldId id="5701" r:id="rId10"/>
    <p:sldId id="5702" r:id="rId11"/>
    <p:sldId id="5703" r:id="rId12"/>
    <p:sldId id="5704" r:id="rId13"/>
    <p:sldId id="5716" r:id="rId14"/>
    <p:sldId id="5717" r:id="rId15"/>
    <p:sldId id="5718" r:id="rId16"/>
    <p:sldId id="5731" r:id="rId17"/>
    <p:sldId id="5732" r:id="rId18"/>
    <p:sldId id="5733" r:id="rId19"/>
    <p:sldId id="5744" r:id="rId20"/>
    <p:sldId id="5745" r:id="rId21"/>
    <p:sldId id="5746" r:id="rId22"/>
    <p:sldId id="5759" r:id="rId23"/>
    <p:sldId id="5760" r:id="rId24"/>
    <p:sldId id="5761" r:id="rId25"/>
    <p:sldId id="5776" r:id="rId26"/>
    <p:sldId id="5777" r:id="rId27"/>
    <p:sldId id="5778" r:id="rId28"/>
    <p:sldId id="5790" r:id="rId29"/>
    <p:sldId id="5791" r:id="rId30"/>
    <p:sldId id="5792" r:id="rId31"/>
    <p:sldId id="5793" r:id="rId32"/>
    <p:sldId id="5809" r:id="rId33"/>
    <p:sldId id="5810" r:id="rId34"/>
    <p:sldId id="5811" r:id="rId35"/>
    <p:sldId id="5822" r:id="rId36"/>
    <p:sldId id="5823" r:id="rId37"/>
    <p:sldId id="5826" r:id="rId38"/>
    <p:sldId id="5827" r:id="rId39"/>
    <p:sldId id="5859" r:id="rId40"/>
    <p:sldId id="5860" r:id="rId41"/>
    <p:sldId id="5861" r:id="rId42"/>
    <p:sldId id="5862" r:id="rId43"/>
    <p:sldId id="5880" r:id="rId44"/>
    <p:sldId id="5881" r:id="rId45"/>
    <p:sldId id="5884" r:id="rId46"/>
    <p:sldId id="5898" r:id="rId47"/>
    <p:sldId id="5899" r:id="rId48"/>
    <p:sldId id="5900" r:id="rId49"/>
    <p:sldId id="5915" r:id="rId50"/>
    <p:sldId id="5916" r:id="rId51"/>
    <p:sldId id="5917" r:id="rId52"/>
    <p:sldId id="5925" r:id="rId53"/>
    <p:sldId id="5926" r:id="rId54"/>
    <p:sldId id="5927" r:id="rId55"/>
    <p:sldId id="5951" r:id="rId56"/>
    <p:sldId id="5952" r:id="rId57"/>
    <p:sldId id="5953" r:id="rId58"/>
    <p:sldId id="5963" r:id="rId59"/>
    <p:sldId id="5964" r:id="rId60"/>
    <p:sldId id="6297" r:id="rId61"/>
    <p:sldId id="6298" r:id="rId62"/>
    <p:sldId id="6312" r:id="rId63"/>
    <p:sldId id="6313" r:id="rId64"/>
    <p:sldId id="6327" r:id="rId65"/>
    <p:sldId id="6328" r:id="rId66"/>
    <p:sldId id="6334" r:id="rId67"/>
    <p:sldId id="6335" r:id="rId68"/>
    <p:sldId id="6376" r:id="rId69"/>
    <p:sldId id="6377" r:id="rId70"/>
    <p:sldId id="6378" r:id="rId71"/>
    <p:sldId id="6379" r:id="rId72"/>
    <p:sldId id="6380" r:id="rId73"/>
    <p:sldId id="6381" r:id="rId74"/>
    <p:sldId id="6382" r:id="rId75"/>
    <p:sldId id="6406" r:id="rId76"/>
    <p:sldId id="6407" r:id="rId77"/>
    <p:sldId id="6408" r:id="rId78"/>
    <p:sldId id="6409" r:id="rId79"/>
    <p:sldId id="6410" r:id="rId80"/>
    <p:sldId id="6411" r:id="rId81"/>
    <p:sldId id="6412" r:id="rId82"/>
    <p:sldId id="6413" r:id="rId83"/>
    <p:sldId id="6414" r:id="rId84"/>
    <p:sldId id="6416" r:id="rId85"/>
    <p:sldId id="6417" r:id="rId86"/>
    <p:sldId id="6415" r:id="rId87"/>
    <p:sldId id="6418" r:id="rId88"/>
    <p:sldId id="6419" r:id="rId89"/>
    <p:sldId id="6431" r:id="rId90"/>
    <p:sldId id="6432" r:id="rId91"/>
    <p:sldId id="6433" r:id="rId92"/>
    <p:sldId id="6608" r:id="rId93"/>
    <p:sldId id="6609" r:id="rId94"/>
    <p:sldId id="6610" r:id="rId95"/>
    <p:sldId id="6618" r:id="rId96"/>
    <p:sldId id="6619" r:id="rId97"/>
    <p:sldId id="6620" r:id="rId98"/>
    <p:sldId id="6643" r:id="rId99"/>
    <p:sldId id="6644" r:id="rId100"/>
    <p:sldId id="6645" r:id="rId101"/>
    <p:sldId id="6679" r:id="rId102"/>
    <p:sldId id="6680" r:id="rId103"/>
    <p:sldId id="6681" r:id="rId104"/>
    <p:sldId id="6697" r:id="rId105"/>
    <p:sldId id="6698" r:id="rId106"/>
    <p:sldId id="6699" r:id="rId107"/>
    <p:sldId id="6714" r:id="rId108"/>
    <p:sldId id="6715" r:id="rId109"/>
    <p:sldId id="6717" r:id="rId110"/>
    <p:sldId id="6718" r:id="rId111"/>
    <p:sldId id="6719" r:id="rId112"/>
    <p:sldId id="6720" r:id="rId113"/>
    <p:sldId id="6716" r:id="rId114"/>
    <p:sldId id="6745" r:id="rId115"/>
    <p:sldId id="6746" r:id="rId116"/>
    <p:sldId id="6747" r:id="rId117"/>
    <p:sldId id="6748" r:id="rId118"/>
    <p:sldId id="6749" r:id="rId119"/>
    <p:sldId id="6750" r:id="rId120"/>
    <p:sldId id="6751" r:id="rId1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23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368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45D7B-EC58-402F-B0E5-E781FC297264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47FC3-919F-4D80-9A8A-11997FC48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16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5.png"/><Relationship Id="rId4" Type="http://schemas.openxmlformats.org/officeDocument/2006/relationships/image" Target="../media/image12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slide" Target="slide9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65.pn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39.xml"/><Relationship Id="rId18" Type="http://schemas.openxmlformats.org/officeDocument/2006/relationships/slide" Target="slide55.xml"/><Relationship Id="rId26" Type="http://schemas.openxmlformats.org/officeDocument/2006/relationships/slide" Target="slide89.xml"/><Relationship Id="rId3" Type="http://schemas.openxmlformats.org/officeDocument/2006/relationships/slide" Target="slide1.xml"/><Relationship Id="rId21" Type="http://schemas.openxmlformats.org/officeDocument/2006/relationships/slide" Target="slide62.xml"/><Relationship Id="rId7" Type="http://schemas.openxmlformats.org/officeDocument/2006/relationships/slide" Target="slide22.xml"/><Relationship Id="rId12" Type="http://schemas.openxmlformats.org/officeDocument/2006/relationships/slide" Target="slide37.xml"/><Relationship Id="rId17" Type="http://schemas.openxmlformats.org/officeDocument/2006/relationships/slide" Target="slide52.xml"/><Relationship Id="rId25" Type="http://schemas.openxmlformats.org/officeDocument/2006/relationships/slide" Target="slide75.xml"/><Relationship Id="rId2" Type="http://schemas.openxmlformats.org/officeDocument/2006/relationships/slide" Target="slide10.xml"/><Relationship Id="rId16" Type="http://schemas.openxmlformats.org/officeDocument/2006/relationships/slide" Target="slide49.xml"/><Relationship Id="rId20" Type="http://schemas.openxmlformats.org/officeDocument/2006/relationships/slide" Target="slide60.xml"/><Relationship Id="rId29" Type="http://schemas.openxmlformats.org/officeDocument/2006/relationships/slide" Target="slide9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35.xml"/><Relationship Id="rId24" Type="http://schemas.openxmlformats.org/officeDocument/2006/relationships/slide" Target="slide68.xml"/><Relationship Id="rId32" Type="http://schemas.openxmlformats.org/officeDocument/2006/relationships/slide" Target="slide107.xml"/><Relationship Id="rId5" Type="http://schemas.openxmlformats.org/officeDocument/2006/relationships/slide" Target="slide16.xml"/><Relationship Id="rId15" Type="http://schemas.openxmlformats.org/officeDocument/2006/relationships/slide" Target="slide46.xml"/><Relationship Id="rId23" Type="http://schemas.openxmlformats.org/officeDocument/2006/relationships/slide" Target="slide66.xml"/><Relationship Id="rId28" Type="http://schemas.openxmlformats.org/officeDocument/2006/relationships/slide" Target="slide95.xml"/><Relationship Id="rId10" Type="http://schemas.openxmlformats.org/officeDocument/2006/relationships/slide" Target="slide32.xml"/><Relationship Id="rId19" Type="http://schemas.openxmlformats.org/officeDocument/2006/relationships/slide" Target="slide58.xml"/><Relationship Id="rId31" Type="http://schemas.openxmlformats.org/officeDocument/2006/relationships/slide" Target="slide104.xml"/><Relationship Id="rId4" Type="http://schemas.openxmlformats.org/officeDocument/2006/relationships/slide" Target="slide13.xml"/><Relationship Id="rId9" Type="http://schemas.openxmlformats.org/officeDocument/2006/relationships/slide" Target="slide28.xml"/><Relationship Id="rId14" Type="http://schemas.openxmlformats.org/officeDocument/2006/relationships/slide" Target="slide43.xml"/><Relationship Id="rId22" Type="http://schemas.openxmlformats.org/officeDocument/2006/relationships/slide" Target="slide64.xml"/><Relationship Id="rId27" Type="http://schemas.openxmlformats.org/officeDocument/2006/relationships/slide" Target="slide92.xml"/><Relationship Id="rId30" Type="http://schemas.openxmlformats.org/officeDocument/2006/relationships/slide" Target="slide10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629757" y="149335"/>
            <a:ext cx="4783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Polar Coordinates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2" name="Rectangle 21">
            <a:hlinkClick r:id="rId2" action="ppaction://hlinksldjump"/>
          </p:cNvPr>
          <p:cNvSpPr/>
          <p:nvPr/>
        </p:nvSpPr>
        <p:spPr>
          <a:xfrm>
            <a:off x="3707904" y="152080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1</a:t>
            </a:r>
            <a:endParaRPr lang="en-GB" b="1" dirty="0"/>
          </a:p>
        </p:txBody>
      </p:sp>
      <p:sp>
        <p:nvSpPr>
          <p:cNvPr id="41" name="Rectangle 40">
            <a:hlinkClick r:id="rId3" action="ppaction://hlinksldjump"/>
          </p:cNvPr>
          <p:cNvSpPr/>
          <p:nvPr/>
        </p:nvSpPr>
        <p:spPr>
          <a:xfrm>
            <a:off x="85534" y="85415"/>
            <a:ext cx="2196000" cy="4632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hlinkClick r:id="rId4" action="ppaction://hlinksldjump"/>
          </p:cNvPr>
          <p:cNvSpPr/>
          <p:nvPr/>
        </p:nvSpPr>
        <p:spPr>
          <a:xfrm>
            <a:off x="3707904" y="213285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2019 1</a:t>
            </a:r>
            <a:endParaRPr lang="en-GB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577640"/>
            <a:ext cx="6624736" cy="594770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033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10" y="4266446"/>
            <a:ext cx="7920878" cy="2474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332656"/>
            <a:ext cx="8496942" cy="40136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3" y="1340768"/>
            <a:ext cx="5904654" cy="40490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3530" y="332656"/>
            <a:ext cx="8640958" cy="6408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2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73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6045" y="2564902"/>
            <a:ext cx="5951910" cy="4176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880" y="44624"/>
            <a:ext cx="3672830" cy="284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6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44824"/>
            <a:ext cx="8640960" cy="177739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0" y="1844824"/>
            <a:ext cx="8640959" cy="1777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645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336" y="44624"/>
            <a:ext cx="6509328" cy="6336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336" y="6381327"/>
            <a:ext cx="4046752" cy="39202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17336" y="44624"/>
            <a:ext cx="6509328" cy="6728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2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720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51981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09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28193"/>
            <a:ext cx="6799062" cy="660161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043609" y="128193"/>
            <a:ext cx="6799062" cy="66252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363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72816"/>
            <a:ext cx="8352928" cy="172263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95536" y="1772816"/>
            <a:ext cx="8352928" cy="1722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938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085100"/>
            <a:ext cx="8640960" cy="293618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44" y="44624"/>
            <a:ext cx="4608512" cy="296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5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88036"/>
            <a:ext cx="8640958" cy="402514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1" y="988036"/>
            <a:ext cx="8640958" cy="4025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2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08720"/>
            <a:ext cx="8640958" cy="364275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1" y="908720"/>
            <a:ext cx="8640958" cy="3642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693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12776"/>
            <a:ext cx="8208912" cy="30575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7544" y="1412776"/>
            <a:ext cx="8208912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467544" y="3356992"/>
            <a:ext cx="8208912" cy="1113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71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836712"/>
            <a:ext cx="8640956" cy="3542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4411556"/>
            <a:ext cx="8640956" cy="74563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1" y="836712"/>
            <a:ext cx="8640958" cy="4320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65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496201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1" y="518870"/>
            <a:ext cx="8640958" cy="5015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3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8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88840"/>
            <a:ext cx="8640958" cy="185076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1" y="1988840"/>
            <a:ext cx="8640958" cy="185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Special Case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38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68" y="128094"/>
            <a:ext cx="6667464" cy="66018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38268" y="128094"/>
            <a:ext cx="6667464" cy="6601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114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1668966"/>
            <a:ext cx="5328592" cy="51444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0303" y="44624"/>
            <a:ext cx="1643394" cy="158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1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052736"/>
            <a:ext cx="8640956" cy="373538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1" y="1052736"/>
            <a:ext cx="8640958" cy="3735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130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980728"/>
            <a:ext cx="8640956" cy="370574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1" y="908720"/>
            <a:ext cx="8640958" cy="3777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15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700808"/>
            <a:ext cx="8640958" cy="209495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1" y="1700808"/>
            <a:ext cx="8640958" cy="2094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89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404664"/>
            <a:ext cx="8640956" cy="3010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429000"/>
            <a:ext cx="8640958" cy="237939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1" y="404664"/>
            <a:ext cx="8640958" cy="5403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04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92696"/>
            <a:ext cx="8640958" cy="441440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1" y="692696"/>
            <a:ext cx="8640958" cy="4414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038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76672"/>
            <a:ext cx="7920880" cy="51330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1560" y="476672"/>
            <a:ext cx="7920880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611560" y="3501008"/>
            <a:ext cx="7920880" cy="2132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376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56792"/>
            <a:ext cx="8352928" cy="27820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95536" y="1556792"/>
            <a:ext cx="8352928" cy="2782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47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2511768"/>
            <a:ext cx="7776862" cy="358152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1" y="66630"/>
            <a:ext cx="3600398" cy="242626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232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80728"/>
            <a:ext cx="8208912" cy="3626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7544" y="908720"/>
            <a:ext cx="8208912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67544" y="3645024"/>
            <a:ext cx="8208912" cy="961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804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556792"/>
            <a:ext cx="8352926" cy="28959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7" y="1556792"/>
            <a:ext cx="8352926" cy="2895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068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60" y="2357508"/>
            <a:ext cx="6273280" cy="431185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43956"/>
            <a:ext cx="3744416" cy="2305590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694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620688"/>
            <a:ext cx="8208910" cy="2659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15" y="3364509"/>
            <a:ext cx="7664640" cy="200870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7544" y="620688"/>
            <a:ext cx="8208912" cy="2659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011814" y="3789040"/>
            <a:ext cx="7664641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011814" y="4437112"/>
            <a:ext cx="7664641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1011814" y="3364509"/>
            <a:ext cx="7664641" cy="424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748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836712"/>
            <a:ext cx="8352924" cy="43255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7" y="836712"/>
            <a:ext cx="8352926" cy="4325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463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2204864"/>
            <a:ext cx="6867094" cy="459300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40610"/>
            <a:ext cx="4608512" cy="2159738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977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520" y="404664"/>
            <a:ext cx="6376960" cy="53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1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844824"/>
            <a:ext cx="8496942" cy="23055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9" y="1844824"/>
            <a:ext cx="8496942" cy="311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323530" y="2156470"/>
            <a:ext cx="8496942" cy="1993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112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04664"/>
            <a:ext cx="7488832" cy="57223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27583" y="369332"/>
            <a:ext cx="7488833" cy="5757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598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1340768"/>
            <a:ext cx="8208910" cy="3051318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63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04664"/>
            <a:ext cx="8496940" cy="53509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9" y="369332"/>
            <a:ext cx="8496942" cy="1619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323530" y="1988840"/>
            <a:ext cx="8496942" cy="3766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24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8352926" cy="52269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7" y="476672"/>
            <a:ext cx="8352926" cy="5226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66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2074864"/>
            <a:ext cx="6048672" cy="4738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889" y="48898"/>
            <a:ext cx="3748222" cy="201195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674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029156"/>
            <a:ext cx="8496942" cy="212803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786854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30" y="332656"/>
            <a:ext cx="8496942" cy="2286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4384" y="3092574"/>
            <a:ext cx="476250" cy="55245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3530" y="2996952"/>
            <a:ext cx="8496942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23530" y="1844824"/>
            <a:ext cx="8496942" cy="773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323528" y="332656"/>
            <a:ext cx="8496943" cy="151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9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50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8" y="692696"/>
            <a:ext cx="8352924" cy="47215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965577"/>
            <a:ext cx="1512168" cy="4486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7" y="615322"/>
            <a:ext cx="8352926" cy="4798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303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692696"/>
            <a:ext cx="8640960" cy="432048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002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84784"/>
            <a:ext cx="8496942" cy="265789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323528" y="1484784"/>
            <a:ext cx="8496943" cy="2657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70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04664"/>
            <a:ext cx="7200800" cy="573998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71601" y="404664"/>
            <a:ext cx="7200800" cy="5739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914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620688"/>
            <a:ext cx="8352926" cy="491383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7" y="3501008"/>
            <a:ext cx="8352926" cy="2033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5537" y="620688"/>
            <a:ext cx="8352926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221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692696"/>
            <a:ext cx="8352926" cy="471594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7" y="2276872"/>
            <a:ext cx="8352926" cy="3131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5537" y="620920"/>
            <a:ext cx="8352926" cy="1655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583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231242"/>
            <a:ext cx="7056784" cy="386205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128587"/>
            <a:ext cx="3290710" cy="3660453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01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88494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323528" y="620688"/>
            <a:ext cx="8496943" cy="4884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72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1196752"/>
            <a:ext cx="8352924" cy="367114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95537" y="1196752"/>
            <a:ext cx="8352926" cy="3694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692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6" y="2558370"/>
            <a:ext cx="7120368" cy="367894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-3496"/>
            <a:ext cx="4032448" cy="2544514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028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71011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3529" y="3064502"/>
            <a:ext cx="8496942" cy="312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323529" y="472214"/>
            <a:ext cx="8496942" cy="940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23529" y="1412776"/>
            <a:ext cx="8496942" cy="1651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107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764704"/>
            <a:ext cx="8496944" cy="4683354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310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92696"/>
            <a:ext cx="8496942" cy="493213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9" y="692696"/>
            <a:ext cx="8496942" cy="4932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915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916832"/>
            <a:ext cx="5760640" cy="4852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5" y="69906"/>
            <a:ext cx="2448270" cy="1774918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281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268760"/>
            <a:ext cx="8208910" cy="31355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7545" y="1268760"/>
            <a:ext cx="8208910" cy="3135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174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24476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9" y="476672"/>
            <a:ext cx="8496942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3275596"/>
            <a:ext cx="8496942" cy="244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060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412776"/>
            <a:ext cx="8496940" cy="232370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9" y="1412776"/>
            <a:ext cx="8496942" cy="2323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779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20688"/>
            <a:ext cx="7488832" cy="460379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827583" y="620688"/>
            <a:ext cx="7488833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827583" y="3645024"/>
            <a:ext cx="7488833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827583" y="4509120"/>
            <a:ext cx="7488833" cy="738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059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196752"/>
            <a:ext cx="8496942" cy="2547078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59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692696"/>
            <a:ext cx="8496940" cy="482043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9" y="648072"/>
            <a:ext cx="8496942" cy="1991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2639994"/>
            <a:ext cx="8496942" cy="2896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763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4837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3529" y="369332"/>
            <a:ext cx="8496942" cy="2739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9" y="4725144"/>
            <a:ext cx="8496942" cy="1198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9" y="3108572"/>
            <a:ext cx="8496942" cy="1616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783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040" y="2667834"/>
            <a:ext cx="7120368" cy="392951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116632"/>
            <a:ext cx="2880320" cy="2496278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431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04664"/>
            <a:ext cx="8496940" cy="379791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9" y="404664"/>
            <a:ext cx="849694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1484784"/>
            <a:ext cx="8496942" cy="274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4299154"/>
            <a:ext cx="6048672" cy="143410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47663" y="4299154"/>
            <a:ext cx="6048673" cy="497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547663" y="4797152"/>
            <a:ext cx="6048673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84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5" grpId="0" animBg="1"/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9" y="4795976"/>
            <a:ext cx="6336702" cy="505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708866"/>
            <a:ext cx="8496940" cy="35122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3529" y="672358"/>
            <a:ext cx="8496942" cy="3548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403649" y="4795976"/>
            <a:ext cx="6336702" cy="505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837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28" y="2348880"/>
            <a:ext cx="7003396" cy="440468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228" y="116632"/>
            <a:ext cx="2558268" cy="3384376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389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6" y="2132856"/>
            <a:ext cx="7776862" cy="411569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776" y="44624"/>
            <a:ext cx="4464496" cy="211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6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367342"/>
            <a:ext cx="8496940" cy="529390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9" y="343728"/>
            <a:ext cx="8496942" cy="1573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1916832"/>
            <a:ext cx="8496942" cy="3768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131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1052736"/>
            <a:ext cx="7200798" cy="383623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71601" y="1052736"/>
            <a:ext cx="7200798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&amp;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971601" y="2780928"/>
            <a:ext cx="7200798" cy="2131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32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07318"/>
            <a:ext cx="8640960" cy="585798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223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2656"/>
            <a:ext cx="8496942" cy="571552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9" y="4817748"/>
            <a:ext cx="8496942" cy="1230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9" y="343728"/>
            <a:ext cx="8496942" cy="1066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323529" y="4005064"/>
            <a:ext cx="8496942" cy="812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323529" y="1988840"/>
            <a:ext cx="8496942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323529" y="1410446"/>
            <a:ext cx="8496942" cy="578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677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7" y="1052736"/>
            <a:ext cx="6192686" cy="366439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75655" y="1844824"/>
            <a:ext cx="6192687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475658" y="1052736"/>
            <a:ext cx="619268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475655" y="1628800"/>
            <a:ext cx="6192687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475655" y="2996952"/>
            <a:ext cx="6192687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1475655" y="3501008"/>
            <a:ext cx="6192687" cy="1239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1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475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4" grpId="0" animBg="1"/>
      <p:bldP spid="17" grpId="0" animBg="1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004018"/>
            <a:ext cx="7200800" cy="4089278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116632"/>
            <a:ext cx="3024336" cy="1858112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83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501612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9" y="504056"/>
            <a:ext cx="8496942" cy="1251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323529" y="1755304"/>
            <a:ext cx="8496942" cy="3809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195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052736"/>
            <a:ext cx="6480720" cy="39940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31639" y="1052736"/>
            <a:ext cx="648072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331640" y="2420888"/>
            <a:ext cx="6480719" cy="2625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51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7" y="2735666"/>
            <a:ext cx="6912766" cy="335763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5496" y="44624"/>
            <a:ext cx="3253008" cy="264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2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511284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9" y="548680"/>
            <a:ext cx="849694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323529" y="1268760"/>
            <a:ext cx="8496942" cy="4391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626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476672"/>
            <a:ext cx="8784976" cy="1275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1" y="2147857"/>
            <a:ext cx="8784978" cy="25622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2" y="476672"/>
            <a:ext cx="8784975" cy="423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613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32145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031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593" y="40208"/>
            <a:ext cx="6112814" cy="677758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515593" y="40208"/>
            <a:ext cx="6110814" cy="6777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80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12534"/>
            <a:ext cx="8640960" cy="435277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8159" y="31824"/>
            <a:ext cx="3220345" cy="267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3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7630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0" y="2060848"/>
            <a:ext cx="8640960" cy="410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0" y="416514"/>
            <a:ext cx="8640960" cy="1644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345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192672"/>
            <a:ext cx="8640958" cy="397263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16632"/>
            <a:ext cx="3384376" cy="260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0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08720"/>
            <a:ext cx="8640958" cy="403811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0" y="908720"/>
            <a:ext cx="8640960" cy="4038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560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484784"/>
            <a:ext cx="8640958" cy="222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2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20611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0" y="392946"/>
            <a:ext cx="8640960" cy="5289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262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224230"/>
            <a:ext cx="7632848" cy="458914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3" y="72008"/>
            <a:ext cx="2586395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8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35370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0" y="392946"/>
            <a:ext cx="8640960" cy="3972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0" y="4365104"/>
            <a:ext cx="8640960" cy="1393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9591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926" y="116632"/>
            <a:ext cx="6748466" cy="4795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927" y="4941168"/>
            <a:ext cx="6748464" cy="15160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51926" y="116632"/>
            <a:ext cx="6748465" cy="6340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115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64432" y="578685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374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72603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1520" y="392946"/>
            <a:ext cx="8640960" cy="5737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58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067284"/>
            <a:ext cx="8640958" cy="372986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1520" y="1067284"/>
            <a:ext cx="8640960" cy="3729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644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17706"/>
            <a:ext cx="8640960" cy="22112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1520" y="1217706"/>
            <a:ext cx="8640960" cy="2211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090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63675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1520" y="332656"/>
            <a:ext cx="8640960" cy="5636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6746"/>
            <a:ext cx="1363352" cy="906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474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76672"/>
            <a:ext cx="8640958" cy="513081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1520" y="476672"/>
            <a:ext cx="8640960" cy="5130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223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34" y="2060848"/>
            <a:ext cx="8662332" cy="414082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736" y="80325"/>
            <a:ext cx="5040560" cy="189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8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640960" cy="304411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0" y="1196752"/>
            <a:ext cx="8640960" cy="3044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555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100" y="73457"/>
            <a:ext cx="5771260" cy="57373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248" y="5796531"/>
            <a:ext cx="5868144" cy="457627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2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041100" y="73457"/>
            <a:ext cx="6059292" cy="61807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53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80728"/>
            <a:ext cx="8640958" cy="399116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0" y="980728"/>
            <a:ext cx="8640960" cy="3991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408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21530"/>
            <a:ext cx="6903168" cy="575574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979712" y="121530"/>
            <a:ext cx="6912768" cy="5755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31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60648"/>
            <a:ext cx="6048672" cy="49681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5" y="5229200"/>
            <a:ext cx="6048670" cy="13958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47663" y="260648"/>
            <a:ext cx="6048672" cy="636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 Paper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350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4664"/>
            <a:ext cx="7920880" cy="57878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1560" y="360040"/>
            <a:ext cx="7920880" cy="5831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approach 1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90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32656"/>
            <a:ext cx="7200800" cy="55499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71600" y="288032"/>
            <a:ext cx="7200800" cy="5594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approach 2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42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04664"/>
            <a:ext cx="7344816" cy="531367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99592" y="360040"/>
            <a:ext cx="7344816" cy="5358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approach 3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456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43948"/>
            <a:ext cx="7632848" cy="55333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5576" y="343948"/>
            <a:ext cx="7684108" cy="5556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approach 4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03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43926"/>
            <a:ext cx="7056784" cy="5580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43948"/>
            <a:ext cx="7632848" cy="55333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5576" y="343926"/>
            <a:ext cx="7632848" cy="5580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approach 5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219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16632"/>
            <a:ext cx="6336704" cy="585428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97420" y="116632"/>
            <a:ext cx="6379036" cy="5877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approach 6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577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13876"/>
            <a:ext cx="7200800" cy="57074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71600" y="313876"/>
            <a:ext cx="7200800" cy="5707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approach 7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80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60648"/>
            <a:ext cx="6903166" cy="58708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5576" y="260648"/>
            <a:ext cx="6903166" cy="5870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approach 8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257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260648"/>
            <a:ext cx="7344814" cy="562186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99592" y="260648"/>
            <a:ext cx="7344815" cy="5621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approach 9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Reserve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54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508512"/>
            <a:ext cx="8640960" cy="365679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383" y="60172"/>
            <a:ext cx="4661234" cy="241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" y="499319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Old Spec Polar Coordinates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2" name="Rectangle 21">
            <a:hlinkClick r:id="rId2" action="ppaction://hlinksldjump"/>
          </p:cNvPr>
          <p:cNvSpPr/>
          <p:nvPr/>
        </p:nvSpPr>
        <p:spPr>
          <a:xfrm>
            <a:off x="1979712" y="1700808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2002</a:t>
            </a:r>
            <a:endParaRPr lang="en-GB" b="1" dirty="0"/>
          </a:p>
        </p:txBody>
      </p:sp>
      <p:sp>
        <p:nvSpPr>
          <p:cNvPr id="41" name="Rectangle 40">
            <a:hlinkClick r:id="rId3" action="ppaction://hlinksldjump"/>
          </p:cNvPr>
          <p:cNvSpPr/>
          <p:nvPr/>
        </p:nvSpPr>
        <p:spPr>
          <a:xfrm>
            <a:off x="85534" y="85415"/>
            <a:ext cx="2196000" cy="4632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9712" y="1124744"/>
            <a:ext cx="2376136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P4/ Old FP1</a:t>
            </a:r>
            <a:endParaRPr lang="en-GB" b="1" dirty="0"/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1979712" y="2276872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2002</a:t>
            </a:r>
            <a:endParaRPr lang="en-GB" b="1" dirty="0"/>
          </a:p>
        </p:txBody>
      </p:sp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1979712" y="2852936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2003</a:t>
            </a:r>
            <a:endParaRPr lang="en-GB" b="1" dirty="0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979712" y="3429000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2003</a:t>
            </a:r>
            <a:endParaRPr lang="en-GB" b="1" dirty="0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1979712" y="4005064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2004</a:t>
            </a:r>
            <a:endParaRPr lang="en-GB" b="1" dirty="0"/>
          </a:p>
        </p:txBody>
      </p:sp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1979712" y="4581128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2004</a:t>
            </a:r>
            <a:endParaRPr lang="en-GB" b="1" dirty="0"/>
          </a:p>
        </p:txBody>
      </p:sp>
      <p:sp>
        <p:nvSpPr>
          <p:cNvPr id="13" name="Rectangle 12">
            <a:hlinkClick r:id="rId9" action="ppaction://hlinksldjump"/>
          </p:cNvPr>
          <p:cNvSpPr/>
          <p:nvPr/>
        </p:nvSpPr>
        <p:spPr>
          <a:xfrm>
            <a:off x="1979712" y="5157192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2005</a:t>
            </a:r>
            <a:endParaRPr lang="en-GB" b="1" dirty="0"/>
          </a:p>
        </p:txBody>
      </p:sp>
      <p:sp>
        <p:nvSpPr>
          <p:cNvPr id="14" name="Rectangle 13">
            <a:hlinkClick r:id="rId10" action="ppaction://hlinksldjump"/>
          </p:cNvPr>
          <p:cNvSpPr/>
          <p:nvPr/>
        </p:nvSpPr>
        <p:spPr>
          <a:xfrm>
            <a:off x="1979712" y="5733256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2005</a:t>
            </a:r>
            <a:endParaRPr lang="en-GB" b="1" dirty="0"/>
          </a:p>
        </p:txBody>
      </p:sp>
      <p:sp>
        <p:nvSpPr>
          <p:cNvPr id="15" name="Rectangle 14">
            <a:hlinkClick r:id="rId11" action="ppaction://hlinksldjump"/>
          </p:cNvPr>
          <p:cNvSpPr/>
          <p:nvPr/>
        </p:nvSpPr>
        <p:spPr>
          <a:xfrm>
            <a:off x="1979840" y="6309320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6" name="Rectangle 15">
            <a:hlinkClick r:id="rId12" action="ppaction://hlinksldjump"/>
          </p:cNvPr>
          <p:cNvSpPr/>
          <p:nvPr/>
        </p:nvSpPr>
        <p:spPr>
          <a:xfrm>
            <a:off x="3203848" y="1700808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17" name="Rectangle 16">
            <a:hlinkClick r:id="rId13" action="ppaction://hlinksldjump"/>
          </p:cNvPr>
          <p:cNvSpPr/>
          <p:nvPr/>
        </p:nvSpPr>
        <p:spPr>
          <a:xfrm>
            <a:off x="3203848" y="2276872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8" name="Rectangle 17">
            <a:hlinkClick r:id="rId14" action="ppaction://hlinksldjump"/>
          </p:cNvPr>
          <p:cNvSpPr/>
          <p:nvPr/>
        </p:nvSpPr>
        <p:spPr>
          <a:xfrm>
            <a:off x="3203848" y="2852936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  <a:endParaRPr lang="en-GB" b="1" dirty="0"/>
          </a:p>
        </p:txBody>
      </p:sp>
      <p:sp>
        <p:nvSpPr>
          <p:cNvPr id="21" name="Rectangle 20">
            <a:hlinkClick r:id="rId15" action="ppaction://hlinksldjump"/>
          </p:cNvPr>
          <p:cNvSpPr/>
          <p:nvPr/>
        </p:nvSpPr>
        <p:spPr>
          <a:xfrm>
            <a:off x="3203848" y="3429000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23" name="Rectangle 22">
            <a:hlinkClick r:id="rId16" action="ppaction://hlinksldjump"/>
          </p:cNvPr>
          <p:cNvSpPr/>
          <p:nvPr/>
        </p:nvSpPr>
        <p:spPr>
          <a:xfrm>
            <a:off x="3203848" y="4005064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24" name="Rectangle 23">
            <a:hlinkClick r:id="rId17" action="ppaction://hlinksldjump"/>
          </p:cNvPr>
          <p:cNvSpPr/>
          <p:nvPr/>
        </p:nvSpPr>
        <p:spPr>
          <a:xfrm>
            <a:off x="3203848" y="4581128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25" name="Rectangle 24">
            <a:hlinkClick r:id="rId18" action="ppaction://hlinksldjump"/>
          </p:cNvPr>
          <p:cNvSpPr/>
          <p:nvPr/>
        </p:nvSpPr>
        <p:spPr>
          <a:xfrm>
            <a:off x="3203848" y="5157192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26" name="Rectangle 25">
            <a:hlinkClick r:id="rId19" action="ppaction://hlinksldjump"/>
          </p:cNvPr>
          <p:cNvSpPr/>
          <p:nvPr/>
        </p:nvSpPr>
        <p:spPr>
          <a:xfrm>
            <a:off x="3203848" y="5733256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7" name="Rectangle 26">
            <a:hlinkClick r:id="rId20" action="ppaction://hlinksldjump"/>
          </p:cNvPr>
          <p:cNvSpPr/>
          <p:nvPr/>
        </p:nvSpPr>
        <p:spPr>
          <a:xfrm>
            <a:off x="4786908" y="1700808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28" name="Rectangle 27"/>
          <p:cNvSpPr/>
          <p:nvPr/>
        </p:nvSpPr>
        <p:spPr>
          <a:xfrm>
            <a:off x="4786908" y="1124744"/>
            <a:ext cx="2377380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FP2</a:t>
            </a:r>
            <a:endParaRPr lang="en-GB" b="1" dirty="0"/>
          </a:p>
        </p:txBody>
      </p:sp>
      <p:sp>
        <p:nvSpPr>
          <p:cNvPr id="29" name="Rectangle 28">
            <a:hlinkClick r:id="rId21" action="ppaction://hlinksldjump"/>
          </p:cNvPr>
          <p:cNvSpPr/>
          <p:nvPr/>
        </p:nvSpPr>
        <p:spPr>
          <a:xfrm>
            <a:off x="4788152" y="2276872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30" name="Rectangle 29">
            <a:hlinkClick r:id="rId22" action="ppaction://hlinksldjump"/>
          </p:cNvPr>
          <p:cNvSpPr/>
          <p:nvPr/>
        </p:nvSpPr>
        <p:spPr>
          <a:xfrm>
            <a:off x="4788152" y="2852936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31" name="Rectangle 30">
            <a:hlinkClick r:id="rId23" action="ppaction://hlinksldjump"/>
          </p:cNvPr>
          <p:cNvSpPr/>
          <p:nvPr/>
        </p:nvSpPr>
        <p:spPr>
          <a:xfrm>
            <a:off x="4788152" y="3429000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</a:t>
            </a:r>
            <a:endParaRPr lang="en-GB" b="1" dirty="0"/>
          </a:p>
        </p:txBody>
      </p:sp>
      <p:sp>
        <p:nvSpPr>
          <p:cNvPr id="32" name="Rectangle 31">
            <a:hlinkClick r:id="rId24" action="ppaction://hlinksldjump"/>
          </p:cNvPr>
          <p:cNvSpPr/>
          <p:nvPr/>
        </p:nvSpPr>
        <p:spPr>
          <a:xfrm>
            <a:off x="4788152" y="4005064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b="1" dirty="0"/>
          </a:p>
        </p:txBody>
      </p:sp>
      <p:sp>
        <p:nvSpPr>
          <p:cNvPr id="33" name="Rectangle 32">
            <a:hlinkClick r:id="rId25" action="ppaction://hlinksldjump"/>
          </p:cNvPr>
          <p:cNvSpPr/>
          <p:nvPr/>
        </p:nvSpPr>
        <p:spPr>
          <a:xfrm>
            <a:off x="4788152" y="4581128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R</a:t>
            </a:r>
            <a:endParaRPr lang="en-GB" b="1" dirty="0"/>
          </a:p>
        </p:txBody>
      </p:sp>
      <p:sp>
        <p:nvSpPr>
          <p:cNvPr id="34" name="Rectangle 33">
            <a:hlinkClick r:id="rId26" action="ppaction://hlinksldjump"/>
          </p:cNvPr>
          <p:cNvSpPr/>
          <p:nvPr/>
        </p:nvSpPr>
        <p:spPr>
          <a:xfrm>
            <a:off x="4788152" y="5157192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W</a:t>
            </a:r>
            <a:endParaRPr lang="en-GB" b="1" dirty="0"/>
          </a:p>
        </p:txBody>
      </p:sp>
      <p:sp>
        <p:nvSpPr>
          <p:cNvPr id="35" name="Rectangle 34">
            <a:hlinkClick r:id="rId27" action="ppaction://hlinksldjump"/>
          </p:cNvPr>
          <p:cNvSpPr/>
          <p:nvPr/>
        </p:nvSpPr>
        <p:spPr>
          <a:xfrm>
            <a:off x="4788152" y="5733256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36" name="Rectangle 35">
            <a:hlinkClick r:id="rId28" action="ppaction://hlinksldjump"/>
          </p:cNvPr>
          <p:cNvSpPr/>
          <p:nvPr/>
        </p:nvSpPr>
        <p:spPr>
          <a:xfrm>
            <a:off x="6012288" y="1700808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R</a:t>
            </a:r>
            <a:endParaRPr lang="en-GB" b="1" dirty="0"/>
          </a:p>
        </p:txBody>
      </p:sp>
      <p:sp>
        <p:nvSpPr>
          <p:cNvPr id="37" name="Rectangle 36">
            <a:hlinkClick r:id="rId29" action="ppaction://hlinksldjump"/>
          </p:cNvPr>
          <p:cNvSpPr/>
          <p:nvPr/>
        </p:nvSpPr>
        <p:spPr>
          <a:xfrm>
            <a:off x="6012288" y="2276872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38" name="Rectangle 37">
            <a:hlinkClick r:id="rId30" action="ppaction://hlinksldjump"/>
          </p:cNvPr>
          <p:cNvSpPr/>
          <p:nvPr/>
        </p:nvSpPr>
        <p:spPr>
          <a:xfrm>
            <a:off x="6012288" y="2852936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  <p:sp>
        <p:nvSpPr>
          <p:cNvPr id="39" name="Rectangle 38">
            <a:hlinkClick r:id="rId31" action="ppaction://hlinksldjump"/>
          </p:cNvPr>
          <p:cNvSpPr/>
          <p:nvPr/>
        </p:nvSpPr>
        <p:spPr>
          <a:xfrm>
            <a:off x="6012288" y="3429000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  <a:endParaRPr lang="en-GB" b="1" dirty="0"/>
          </a:p>
        </p:txBody>
      </p:sp>
      <p:sp>
        <p:nvSpPr>
          <p:cNvPr id="40" name="Rectangle 39">
            <a:hlinkClick r:id="rId32" action="ppaction://hlinksldjump"/>
          </p:cNvPr>
          <p:cNvSpPr/>
          <p:nvPr/>
        </p:nvSpPr>
        <p:spPr>
          <a:xfrm>
            <a:off x="6012288" y="4005064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b="1" dirty="0"/>
          </a:p>
        </p:txBody>
      </p:sp>
      <p:sp>
        <p:nvSpPr>
          <p:cNvPr id="42" name="Rectangle 41">
            <a:hlinkClick r:id="rId32" action="ppaction://hlinksldjump"/>
          </p:cNvPr>
          <p:cNvSpPr/>
          <p:nvPr/>
        </p:nvSpPr>
        <p:spPr>
          <a:xfrm>
            <a:off x="6012288" y="4581128"/>
            <a:ext cx="1152000" cy="478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2019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7695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772816"/>
            <a:ext cx="8640958" cy="144296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0" y="1772816"/>
            <a:ext cx="8640960" cy="1442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108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86082"/>
            <a:ext cx="8640960" cy="524717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224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Withdrawn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6376" y="5372892"/>
            <a:ext cx="938530" cy="36036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1520" y="486082"/>
            <a:ext cx="8640960" cy="5270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637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60" y="2751644"/>
            <a:ext cx="6273280" cy="406173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816" y="36104"/>
            <a:ext cx="3312368" cy="26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1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80728"/>
            <a:ext cx="8640958" cy="380606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0" y="980728"/>
            <a:ext cx="8640960" cy="3806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25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640960" cy="594393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1520" y="188640"/>
            <a:ext cx="8640960" cy="594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416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622104"/>
            <a:ext cx="8640958" cy="239918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92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Reverse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404664"/>
            <a:ext cx="7632848" cy="31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335" y="44623"/>
            <a:ext cx="7183169" cy="6186265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889838" y="44623"/>
            <a:ext cx="7218666" cy="61862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92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Reverse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453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3" y="1340768"/>
            <a:ext cx="5904654" cy="40490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19672" y="1340768"/>
            <a:ext cx="5904655" cy="4049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2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92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Reverse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60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258178"/>
            <a:ext cx="7344816" cy="397913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60" y="44624"/>
            <a:ext cx="4320480" cy="21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1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3014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429000"/>
            <a:ext cx="8640958" cy="212795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0" y="404664"/>
            <a:ext cx="8640959" cy="5255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2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64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7603</TotalTime>
  <Words>537</Words>
  <Application>Microsoft Office PowerPoint</Application>
  <PresentationFormat>On-screen Show (4:3)</PresentationFormat>
  <Paragraphs>281</Paragraphs>
  <Slides>120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5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1411</cp:revision>
  <dcterms:created xsi:type="dcterms:W3CDTF">2014-02-21T20:01:10Z</dcterms:created>
  <dcterms:modified xsi:type="dcterms:W3CDTF">2020-10-30T21:48:17Z</dcterms:modified>
</cp:coreProperties>
</file>