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433" autoAdjust="0"/>
  </p:normalViewPr>
  <p:slideViewPr>
    <p:cSldViewPr>
      <p:cViewPr>
        <p:scale>
          <a:sx n="100" d="100"/>
          <a:sy n="100" d="100"/>
        </p:scale>
        <p:origin x="2118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Pie Charts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67944" y="155679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 Q’s to date</a:t>
            </a: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7920956" y="5103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Old Spec Q’s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0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Pie Charts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067944" y="155679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2006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4067944" y="213291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2015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7920956" y="5103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New Spec Q’s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4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2023" t="27634" r="-799"/>
          <a:stretch/>
        </p:blipFill>
        <p:spPr>
          <a:xfrm>
            <a:off x="4900116" y="3284984"/>
            <a:ext cx="4136380" cy="1841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5092140"/>
            <a:ext cx="4680519" cy="11451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2112"/>
            <a:ext cx="4680519" cy="68946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2006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3" idx="3"/>
            <a:endCxn id="23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05" y="1343605"/>
            <a:ext cx="4680518" cy="3798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0116" y="692696"/>
            <a:ext cx="4136380" cy="266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2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8352928" cy="236113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624231"/>
            <a:ext cx="8352930" cy="36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1988841"/>
            <a:ext cx="8352930" cy="2001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2006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0" idx="3"/>
            <a:endCxn id="18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2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12976"/>
            <a:ext cx="8496944" cy="3409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93406"/>
            <a:ext cx="8496944" cy="476378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2015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1" idx="3"/>
            <a:endCxn id="1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0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" y="1844824"/>
            <a:ext cx="8661836" cy="238456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41082" y="1838834"/>
            <a:ext cx="8651396" cy="2390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2015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0" idx="3"/>
            <a:endCxn id="18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Pie Charts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1129</TotalTime>
  <Words>53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Theme1</vt:lpstr>
      <vt:lpstr>Pie Charts</vt:lpstr>
      <vt:lpstr>Pie Charts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gareth westwater</cp:lastModifiedBy>
  <cp:revision>722</cp:revision>
  <dcterms:created xsi:type="dcterms:W3CDTF">2014-02-21T20:01:10Z</dcterms:created>
  <dcterms:modified xsi:type="dcterms:W3CDTF">2020-11-07T23:58:32Z</dcterms:modified>
</cp:coreProperties>
</file>