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8" autoAdjust="0"/>
    <p:restoredTop sz="96433" autoAdjust="0"/>
  </p:normalViewPr>
  <p:slideViewPr>
    <p:cSldViewPr>
      <p:cViewPr>
        <p:scale>
          <a:sx n="100" d="100"/>
          <a:sy n="100" d="100"/>
        </p:scale>
        <p:origin x="2118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1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2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3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8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2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2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51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8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1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Pie Charts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67944" y="155679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No Q’s to date</a:t>
            </a:r>
          </a:p>
        </p:txBody>
      </p:sp>
      <p:sp>
        <p:nvSpPr>
          <p:cNvPr id="19" name="Rectangle 18">
            <a:hlinkClick r:id="rId2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Pie Charts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7920956" y="51036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Old Spec Q’s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60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Pie Charts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4067944" y="155679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2006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Pie Charts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4067944" y="213291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2015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7920956" y="51036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New Spec Q’s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74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32023" t="27634" r="-799"/>
          <a:stretch/>
        </p:blipFill>
        <p:spPr>
          <a:xfrm>
            <a:off x="4900116" y="3284984"/>
            <a:ext cx="4136380" cy="18411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3" y="5092140"/>
            <a:ext cx="4680519" cy="11451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652112"/>
            <a:ext cx="4680519" cy="689466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2006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3" idx="3"/>
            <a:endCxn id="23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Pie Charts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505" y="1343605"/>
            <a:ext cx="4680518" cy="37982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00116" y="692696"/>
            <a:ext cx="4136380" cy="266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12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628800"/>
            <a:ext cx="8352928" cy="2361138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1624231"/>
            <a:ext cx="8352930" cy="364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5536" y="1988841"/>
            <a:ext cx="8352930" cy="2001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2006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20" idx="3"/>
            <a:endCxn id="18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Pie Charts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72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212976"/>
            <a:ext cx="8496944" cy="34098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93406"/>
            <a:ext cx="8496944" cy="476378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2015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1" idx="3"/>
            <a:endCxn id="12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Pie Charts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00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2" y="1844824"/>
            <a:ext cx="8661836" cy="238456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41082" y="1838834"/>
            <a:ext cx="8651396" cy="2390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2015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20" idx="3"/>
            <a:endCxn id="18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Pie Charts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4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8250D90-56C0-4142-BB69-D3F479A8CD84}" vid="{030C5516-7F21-4E6F-9A93-0A2DFC4F39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1129</TotalTime>
  <Words>53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Theme1</vt:lpstr>
      <vt:lpstr>Pie Charts</vt:lpstr>
      <vt:lpstr>Pie Charts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C4</dc:title>
  <dc:creator>Gareth</dc:creator>
  <cp:lastModifiedBy>gareth westwater</cp:lastModifiedBy>
  <cp:revision>722</cp:revision>
  <dcterms:created xsi:type="dcterms:W3CDTF">2014-02-21T20:01:10Z</dcterms:created>
  <dcterms:modified xsi:type="dcterms:W3CDTF">2020-11-07T23:58:32Z</dcterms:modified>
</cp:coreProperties>
</file>