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slide" Target="slide30.xml"/><Relationship Id="rId3" Type="http://schemas.openxmlformats.org/officeDocument/2006/relationships/slide" Target="slide10.xml"/><Relationship Id="rId7" Type="http://schemas.openxmlformats.org/officeDocument/2006/relationships/slide" Target="slide8.xml"/><Relationship Id="rId12" Type="http://schemas.openxmlformats.org/officeDocument/2006/relationships/slide" Target="slide20.xml"/><Relationship Id="rId17" Type="http://schemas.openxmlformats.org/officeDocument/2006/relationships/slide" Target="slide37.xml"/><Relationship Id="rId2" Type="http://schemas.openxmlformats.org/officeDocument/2006/relationships/slide" Target="slide1.xml"/><Relationship Id="rId16" Type="http://schemas.openxmlformats.org/officeDocument/2006/relationships/slide" Target="slide28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6.xml"/><Relationship Id="rId10" Type="http://schemas.openxmlformats.org/officeDocument/2006/relationships/slide" Target="slide18.xml"/><Relationship Id="rId19" Type="http://schemas.openxmlformats.org/officeDocument/2006/relationships/slide" Target="slide32.xml"/><Relationship Id="rId4" Type="http://schemas.openxmlformats.org/officeDocument/2006/relationships/slide" Target="slide2.xml"/><Relationship Id="rId9" Type="http://schemas.openxmlformats.org/officeDocument/2006/relationships/slide" Target="slide14.xml"/><Relationship Id="rId14" Type="http://schemas.openxmlformats.org/officeDocument/2006/relationships/slide" Target="slide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100.xml"/><Relationship Id="rId3" Type="http://schemas.openxmlformats.org/officeDocument/2006/relationships/image" Target="../media/image158.png"/><Relationship Id="rId7" Type="http://schemas.openxmlformats.org/officeDocument/2006/relationships/image" Target="../media/image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slide" Target="slide3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0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02.xml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0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slide" Target="slide37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4.xml"/><Relationship Id="rId5" Type="http://schemas.openxmlformats.org/officeDocument/2006/relationships/image" Target="../media/image3.png"/><Relationship Id="rId4" Type="http://schemas.openxmlformats.org/officeDocument/2006/relationships/image" Target="../media/image16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04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71.png"/><Relationship Id="rId7" Type="http://schemas.openxmlformats.org/officeDocument/2006/relationships/slide" Target="slide106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06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76.png"/><Relationship Id="rId7" Type="http://schemas.openxmlformats.org/officeDocument/2006/relationships/slide" Target="slide108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slide" Target="slide3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1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85.png"/><Relationship Id="rId7" Type="http://schemas.openxmlformats.org/officeDocument/2006/relationships/slide" Target="slide114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slide" Target="slide37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6.xml"/><Relationship Id="rId5" Type="http://schemas.openxmlformats.org/officeDocument/2006/relationships/image" Target="../media/image3.png"/><Relationship Id="rId4" Type="http://schemas.openxmlformats.org/officeDocument/2006/relationships/image" Target="../media/image19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1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18.xml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7.png"/><Relationship Id="rId7" Type="http://schemas.openxmlformats.org/officeDocument/2006/relationships/slide" Target="slide37.xml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0.xml"/><Relationship Id="rId5" Type="http://schemas.openxmlformats.org/officeDocument/2006/relationships/image" Target="../media/image3.png"/><Relationship Id="rId4" Type="http://schemas.openxmlformats.org/officeDocument/2006/relationships/image" Target="../media/image19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2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22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2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slide" Target="slide37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4.xml"/><Relationship Id="rId5" Type="http://schemas.openxmlformats.org/officeDocument/2006/relationships/image" Target="../media/image3.png"/><Relationship Id="rId4" Type="http://schemas.openxmlformats.org/officeDocument/2006/relationships/image" Target="../media/image20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openxmlformats.org/officeDocument/2006/relationships/slide" Target="slide3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2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slide" Target="slide3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8.xml"/><Relationship Id="rId5" Type="http://schemas.openxmlformats.org/officeDocument/2006/relationships/image" Target="../media/image3.png"/><Relationship Id="rId4" Type="http://schemas.openxmlformats.org/officeDocument/2006/relationships/image" Target="../media/image21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slide" Target="slide37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3.png"/><Relationship Id="rId4" Type="http://schemas.openxmlformats.org/officeDocument/2006/relationships/image" Target="../media/image21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3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32.xml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3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slide" Target="slide37.xml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4.xml"/><Relationship Id="rId5" Type="http://schemas.openxmlformats.org/officeDocument/2006/relationships/image" Target="../media/image3.png"/><Relationship Id="rId4" Type="http://schemas.openxmlformats.org/officeDocument/2006/relationships/image" Target="../media/image22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3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slide" Target="slide37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6.xml"/><Relationship Id="rId5" Type="http://schemas.openxmlformats.org/officeDocument/2006/relationships/image" Target="../media/image3.png"/><Relationship Id="rId4" Type="http://schemas.openxmlformats.org/officeDocument/2006/relationships/image" Target="../media/image22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3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slide" Target="slide37.xml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image" Target="../media/image3.png"/><Relationship Id="rId4" Type="http://schemas.openxmlformats.org/officeDocument/2006/relationships/image" Target="../media/image23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4.xml"/><Relationship Id="rId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234.png"/><Relationship Id="rId7" Type="http://schemas.openxmlformats.org/officeDocument/2006/relationships/slide" Target="slide140.xml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4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42.xml"/><Relationship Id="rId4" Type="http://schemas.openxmlformats.org/officeDocument/2006/relationships/image" Target="../media/image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4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slide" Target="slide37.xm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4.xml"/><Relationship Id="rId5" Type="http://schemas.openxmlformats.org/officeDocument/2006/relationships/image" Target="../media/image3.png"/><Relationship Id="rId4" Type="http://schemas.openxmlformats.org/officeDocument/2006/relationships/image" Target="../media/image24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4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7" Type="http://schemas.openxmlformats.org/officeDocument/2006/relationships/slide" Target="slide37.xml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6.xml"/><Relationship Id="rId5" Type="http://schemas.openxmlformats.org/officeDocument/2006/relationships/image" Target="../media/image3.png"/><Relationship Id="rId4" Type="http://schemas.openxmlformats.org/officeDocument/2006/relationships/image" Target="../media/image24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46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250.png"/><Relationship Id="rId7" Type="http://schemas.openxmlformats.org/officeDocument/2006/relationships/slide" Target="slide148.xml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50.xml"/><Relationship Id="rId4" Type="http://schemas.openxmlformats.org/officeDocument/2006/relationships/image" Target="../media/image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5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52.xml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5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54.xml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5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slide" Target="slide37.xm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6.xml"/><Relationship Id="rId5" Type="http://schemas.openxmlformats.org/officeDocument/2006/relationships/image" Target="../media/image3.png"/><Relationship Id="rId4" Type="http://schemas.openxmlformats.org/officeDocument/2006/relationships/image" Target="../media/image26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5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58.xml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6.xml"/><Relationship Id="rId4" Type="http://schemas.openxmlformats.org/officeDocument/2006/relationships/image" Target="../media/image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6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6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7" Type="http://schemas.openxmlformats.org/officeDocument/2006/relationships/slide" Target="slide37.xml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2.xml"/><Relationship Id="rId5" Type="http://schemas.openxmlformats.org/officeDocument/2006/relationships/image" Target="../media/image3.png"/><Relationship Id="rId4" Type="http://schemas.openxmlformats.org/officeDocument/2006/relationships/image" Target="../media/image27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6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64.xml"/><Relationship Id="rId4" Type="http://schemas.openxmlformats.org/officeDocument/2006/relationships/image" Target="../media/image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6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slide" Target="slide37.xml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6.xml"/><Relationship Id="rId5" Type="http://schemas.openxmlformats.org/officeDocument/2006/relationships/image" Target="../media/image3.png"/><Relationship Id="rId4" Type="http://schemas.openxmlformats.org/officeDocument/2006/relationships/image" Target="../media/image28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6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68.xml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70.xml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70.xm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290.png"/><Relationship Id="rId7" Type="http://schemas.openxmlformats.org/officeDocument/2006/relationships/slide" Target="slide172.xml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Relationship Id="rId9" Type="http://schemas.openxmlformats.org/officeDocument/2006/relationships/image" Target="../media/image29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5" Type="http://schemas.openxmlformats.org/officeDocument/2006/relationships/slide" Target="slide37.xml"/><Relationship Id="rId4" Type="http://schemas.openxmlformats.org/officeDocument/2006/relationships/slide" Target="slide17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7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176.xml"/><Relationship Id="rId4" Type="http://schemas.openxmlformats.org/officeDocument/2006/relationships/image" Target="../media/image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7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7" Type="http://schemas.openxmlformats.org/officeDocument/2006/relationships/slide" Target="slide37.xml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3.png"/><Relationship Id="rId4" Type="http://schemas.openxmlformats.org/officeDocument/2006/relationships/image" Target="../media/image304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slide" Target="slide18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307.png"/><Relationship Id="rId7" Type="http://schemas.openxmlformats.org/officeDocument/2006/relationships/slide" Target="slide180.xml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80.xml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slide" Target="slide182.xml"/><Relationship Id="rId3" Type="http://schemas.openxmlformats.org/officeDocument/2006/relationships/image" Target="../media/image312.png"/><Relationship Id="rId7" Type="http://schemas.openxmlformats.org/officeDocument/2006/relationships/image" Target="../media/image3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13.png"/><Relationship Id="rId9" Type="http://schemas.openxmlformats.org/officeDocument/2006/relationships/slide" Target="slide3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8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7" Type="http://schemas.openxmlformats.org/officeDocument/2006/relationships/slide" Target="slide37.xml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4.xml"/><Relationship Id="rId5" Type="http://schemas.openxmlformats.org/officeDocument/2006/relationships/image" Target="../media/image3.png"/><Relationship Id="rId4" Type="http://schemas.openxmlformats.org/officeDocument/2006/relationships/image" Target="../media/image319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8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8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0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slide" Target="slide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slide" Target="slide52.xml"/><Relationship Id="rId18" Type="http://schemas.openxmlformats.org/officeDocument/2006/relationships/slide" Target="slide62.xml"/><Relationship Id="rId26" Type="http://schemas.openxmlformats.org/officeDocument/2006/relationships/slide" Target="slide78.xml"/><Relationship Id="rId39" Type="http://schemas.openxmlformats.org/officeDocument/2006/relationships/slide" Target="slide110.xml"/><Relationship Id="rId21" Type="http://schemas.openxmlformats.org/officeDocument/2006/relationships/slide" Target="slide68.xml"/><Relationship Id="rId34" Type="http://schemas.openxmlformats.org/officeDocument/2006/relationships/slide" Target="slide100.xml"/><Relationship Id="rId42" Type="http://schemas.openxmlformats.org/officeDocument/2006/relationships/slide" Target="slide116.xml"/><Relationship Id="rId47" Type="http://schemas.openxmlformats.org/officeDocument/2006/relationships/slide" Target="slide126.xml"/><Relationship Id="rId50" Type="http://schemas.openxmlformats.org/officeDocument/2006/relationships/slide" Target="slide132.xml"/><Relationship Id="rId55" Type="http://schemas.openxmlformats.org/officeDocument/2006/relationships/slide" Target="slide142.xml"/><Relationship Id="rId63" Type="http://schemas.openxmlformats.org/officeDocument/2006/relationships/slide" Target="slide158.xml"/><Relationship Id="rId68" Type="http://schemas.openxmlformats.org/officeDocument/2006/relationships/slide" Target="slide168.xml"/><Relationship Id="rId76" Type="http://schemas.openxmlformats.org/officeDocument/2006/relationships/slide" Target="slide184.xml"/><Relationship Id="rId7" Type="http://schemas.openxmlformats.org/officeDocument/2006/relationships/slide" Target="slide40.xml"/><Relationship Id="rId71" Type="http://schemas.openxmlformats.org/officeDocument/2006/relationships/slide" Target="slide174.xml"/><Relationship Id="rId2" Type="http://schemas.openxmlformats.org/officeDocument/2006/relationships/slide" Target="slide86.xml"/><Relationship Id="rId16" Type="http://schemas.openxmlformats.org/officeDocument/2006/relationships/slide" Target="slide58.xml"/><Relationship Id="rId29" Type="http://schemas.openxmlformats.org/officeDocument/2006/relationships/slide" Target="slide84.xml"/><Relationship Id="rId11" Type="http://schemas.openxmlformats.org/officeDocument/2006/relationships/slide" Target="slide48.xml"/><Relationship Id="rId24" Type="http://schemas.openxmlformats.org/officeDocument/2006/relationships/slide" Target="slide74.xml"/><Relationship Id="rId32" Type="http://schemas.openxmlformats.org/officeDocument/2006/relationships/slide" Target="slide96.xml"/><Relationship Id="rId37" Type="http://schemas.openxmlformats.org/officeDocument/2006/relationships/slide" Target="slide106.xml"/><Relationship Id="rId40" Type="http://schemas.openxmlformats.org/officeDocument/2006/relationships/slide" Target="slide112.xml"/><Relationship Id="rId45" Type="http://schemas.openxmlformats.org/officeDocument/2006/relationships/slide" Target="slide122.xml"/><Relationship Id="rId53" Type="http://schemas.openxmlformats.org/officeDocument/2006/relationships/slide" Target="slide138.xml"/><Relationship Id="rId58" Type="http://schemas.openxmlformats.org/officeDocument/2006/relationships/slide" Target="slide148.xml"/><Relationship Id="rId66" Type="http://schemas.openxmlformats.org/officeDocument/2006/relationships/slide" Target="slide164.xml"/><Relationship Id="rId74" Type="http://schemas.openxmlformats.org/officeDocument/2006/relationships/slide" Target="slide180.xml"/><Relationship Id="rId5" Type="http://schemas.openxmlformats.org/officeDocument/2006/relationships/slide" Target="slide90.xml"/><Relationship Id="rId15" Type="http://schemas.openxmlformats.org/officeDocument/2006/relationships/slide" Target="slide56.xml"/><Relationship Id="rId23" Type="http://schemas.openxmlformats.org/officeDocument/2006/relationships/slide" Target="slide72.xml"/><Relationship Id="rId28" Type="http://schemas.openxmlformats.org/officeDocument/2006/relationships/slide" Target="slide82.xml"/><Relationship Id="rId36" Type="http://schemas.openxmlformats.org/officeDocument/2006/relationships/slide" Target="slide104.xml"/><Relationship Id="rId49" Type="http://schemas.openxmlformats.org/officeDocument/2006/relationships/slide" Target="slide130.xml"/><Relationship Id="rId57" Type="http://schemas.openxmlformats.org/officeDocument/2006/relationships/slide" Target="slide146.xml"/><Relationship Id="rId61" Type="http://schemas.openxmlformats.org/officeDocument/2006/relationships/slide" Target="slide154.xml"/><Relationship Id="rId10" Type="http://schemas.openxmlformats.org/officeDocument/2006/relationships/slide" Target="slide46.xml"/><Relationship Id="rId19" Type="http://schemas.openxmlformats.org/officeDocument/2006/relationships/slide" Target="slide64.xml"/><Relationship Id="rId31" Type="http://schemas.openxmlformats.org/officeDocument/2006/relationships/slide" Target="slide94.xml"/><Relationship Id="rId44" Type="http://schemas.openxmlformats.org/officeDocument/2006/relationships/slide" Target="slide120.xml"/><Relationship Id="rId52" Type="http://schemas.openxmlformats.org/officeDocument/2006/relationships/slide" Target="slide136.xml"/><Relationship Id="rId60" Type="http://schemas.openxmlformats.org/officeDocument/2006/relationships/slide" Target="slide152.xml"/><Relationship Id="rId65" Type="http://schemas.openxmlformats.org/officeDocument/2006/relationships/slide" Target="slide162.xml"/><Relationship Id="rId73" Type="http://schemas.openxmlformats.org/officeDocument/2006/relationships/slide" Target="slide178.xml"/><Relationship Id="rId78" Type="http://schemas.openxmlformats.org/officeDocument/2006/relationships/slide" Target="slide1.xml"/><Relationship Id="rId4" Type="http://schemas.openxmlformats.org/officeDocument/2006/relationships/slide" Target="slide88.xml"/><Relationship Id="rId9" Type="http://schemas.openxmlformats.org/officeDocument/2006/relationships/slide" Target="slide44.xml"/><Relationship Id="rId14" Type="http://schemas.openxmlformats.org/officeDocument/2006/relationships/slide" Target="slide54.xml"/><Relationship Id="rId22" Type="http://schemas.openxmlformats.org/officeDocument/2006/relationships/slide" Target="slide70.xml"/><Relationship Id="rId27" Type="http://schemas.openxmlformats.org/officeDocument/2006/relationships/slide" Target="slide80.xml"/><Relationship Id="rId30" Type="http://schemas.openxmlformats.org/officeDocument/2006/relationships/slide" Target="slide92.xml"/><Relationship Id="rId35" Type="http://schemas.openxmlformats.org/officeDocument/2006/relationships/slide" Target="slide102.xml"/><Relationship Id="rId43" Type="http://schemas.openxmlformats.org/officeDocument/2006/relationships/slide" Target="slide118.xml"/><Relationship Id="rId48" Type="http://schemas.openxmlformats.org/officeDocument/2006/relationships/slide" Target="slide128.xml"/><Relationship Id="rId56" Type="http://schemas.openxmlformats.org/officeDocument/2006/relationships/slide" Target="slide144.xml"/><Relationship Id="rId64" Type="http://schemas.openxmlformats.org/officeDocument/2006/relationships/slide" Target="slide160.xml"/><Relationship Id="rId69" Type="http://schemas.openxmlformats.org/officeDocument/2006/relationships/slide" Target="slide170.xml"/><Relationship Id="rId77" Type="http://schemas.openxmlformats.org/officeDocument/2006/relationships/slide" Target="slide186.xml"/><Relationship Id="rId8" Type="http://schemas.openxmlformats.org/officeDocument/2006/relationships/slide" Target="slide42.xml"/><Relationship Id="rId51" Type="http://schemas.openxmlformats.org/officeDocument/2006/relationships/slide" Target="slide134.xml"/><Relationship Id="rId72" Type="http://schemas.openxmlformats.org/officeDocument/2006/relationships/slide" Target="slide176.xml"/><Relationship Id="rId3" Type="http://schemas.openxmlformats.org/officeDocument/2006/relationships/slide" Target="slide37.xml"/><Relationship Id="rId12" Type="http://schemas.openxmlformats.org/officeDocument/2006/relationships/slide" Target="slide50.xml"/><Relationship Id="rId17" Type="http://schemas.openxmlformats.org/officeDocument/2006/relationships/slide" Target="slide60.xml"/><Relationship Id="rId25" Type="http://schemas.openxmlformats.org/officeDocument/2006/relationships/slide" Target="slide76.xml"/><Relationship Id="rId33" Type="http://schemas.openxmlformats.org/officeDocument/2006/relationships/slide" Target="slide98.xml"/><Relationship Id="rId38" Type="http://schemas.openxmlformats.org/officeDocument/2006/relationships/slide" Target="slide108.xml"/><Relationship Id="rId46" Type="http://schemas.openxmlformats.org/officeDocument/2006/relationships/slide" Target="slide124.xml"/><Relationship Id="rId59" Type="http://schemas.openxmlformats.org/officeDocument/2006/relationships/slide" Target="slide150.xml"/><Relationship Id="rId67" Type="http://schemas.openxmlformats.org/officeDocument/2006/relationships/slide" Target="slide166.xml"/><Relationship Id="rId20" Type="http://schemas.openxmlformats.org/officeDocument/2006/relationships/slide" Target="slide66.xml"/><Relationship Id="rId41" Type="http://schemas.openxmlformats.org/officeDocument/2006/relationships/slide" Target="slide114.xml"/><Relationship Id="rId54" Type="http://schemas.openxmlformats.org/officeDocument/2006/relationships/slide" Target="slide140.xml"/><Relationship Id="rId62" Type="http://schemas.openxmlformats.org/officeDocument/2006/relationships/slide" Target="slide156.xml"/><Relationship Id="rId70" Type="http://schemas.openxmlformats.org/officeDocument/2006/relationships/slide" Target="slide172.xml"/><Relationship Id="rId75" Type="http://schemas.openxmlformats.org/officeDocument/2006/relationships/slide" Target="slide18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3.png"/><Relationship Id="rId4" Type="http://schemas.openxmlformats.org/officeDocument/2006/relationships/slide" Target="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7.xml"/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76.png"/><Relationship Id="rId7" Type="http://schemas.openxmlformats.org/officeDocument/2006/relationships/slide" Target="slide50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3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5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54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5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87.png"/><Relationship Id="rId7" Type="http://schemas.openxmlformats.org/officeDocument/2006/relationships/slide" Target="slide56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6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94.png"/><Relationship Id="rId7" Type="http://schemas.openxmlformats.org/officeDocument/2006/relationships/slide" Target="slide60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slide" Target="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4.xml"/><Relationship Id="rId4" Type="http://schemas.openxmlformats.org/officeDocument/2006/relationships/slide" Target="slide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6.xml"/><Relationship Id="rId4" Type="http://schemas.openxmlformats.org/officeDocument/2006/relationships/slide" Target="slide3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6.xml"/><Relationship Id="rId4" Type="http://schemas.openxmlformats.org/officeDocument/2006/relationships/slide" Target="slide3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slide" Target="slide68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3.png"/><Relationship Id="rId4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8.xml"/><Relationship Id="rId4" Type="http://schemas.openxmlformats.org/officeDocument/2006/relationships/slide" Target="slide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image" Target="../media/image109.png"/><Relationship Id="rId7" Type="http://schemas.openxmlformats.org/officeDocument/2006/relationships/slide" Target="slide37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0.xml"/><Relationship Id="rId4" Type="http://schemas.openxmlformats.org/officeDocument/2006/relationships/slide" Target="slide3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2.xml"/><Relationship Id="rId5" Type="http://schemas.openxmlformats.org/officeDocument/2006/relationships/slide" Target="slide37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2.xml"/><Relationship Id="rId4" Type="http://schemas.openxmlformats.org/officeDocument/2006/relationships/slide" Target="slide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4.xml"/><Relationship Id="rId4" Type="http://schemas.openxmlformats.org/officeDocument/2006/relationships/slide" Target="slide3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4.xml"/><Relationship Id="rId4" Type="http://schemas.openxmlformats.org/officeDocument/2006/relationships/slide" Target="slide3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6.xml"/><Relationship Id="rId5" Type="http://schemas.openxmlformats.org/officeDocument/2006/relationships/slide" Target="slide37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6.xml"/><Relationship Id="rId4" Type="http://schemas.openxmlformats.org/officeDocument/2006/relationships/slide" Target="slide3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8.xml"/><Relationship Id="rId5" Type="http://schemas.openxmlformats.org/officeDocument/2006/relationships/slide" Target="slide37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8.xml"/><Relationship Id="rId4" Type="http://schemas.openxmlformats.org/officeDocument/2006/relationships/slide" Target="slide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3" Type="http://schemas.openxmlformats.org/officeDocument/2006/relationships/image" Target="../media/image125.png"/><Relationship Id="rId7" Type="http://schemas.openxmlformats.org/officeDocument/2006/relationships/slide" Target="slide37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0.xml"/><Relationship Id="rId4" Type="http://schemas.openxmlformats.org/officeDocument/2006/relationships/slide" Target="slide3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2.xml"/><Relationship Id="rId5" Type="http://schemas.openxmlformats.org/officeDocument/2006/relationships/slide" Target="slide37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2.xml"/><Relationship Id="rId4" Type="http://schemas.openxmlformats.org/officeDocument/2006/relationships/slide" Target="slide3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slide" Target="slide84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3.png"/><Relationship Id="rId4" Type="http://schemas.openxmlformats.org/officeDocument/2006/relationships/image" Target="../media/image1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4.xml"/><Relationship Id="rId4" Type="http://schemas.openxmlformats.org/officeDocument/2006/relationships/slide" Target="slide3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13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slide" Target="slide37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0.xml"/><Relationship Id="rId5" Type="http://schemas.openxmlformats.org/officeDocument/2006/relationships/image" Target="../media/image142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9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slide" Target="slide37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3.png"/><Relationship Id="rId4" Type="http://schemas.openxmlformats.org/officeDocument/2006/relationships/image" Target="../media/image14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94.xml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96.xml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9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98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Percentages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96" y="6453336"/>
            <a:ext cx="3816424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Compound/ Repeated Change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3365920" y="3356992"/>
            <a:ext cx="972000" cy="46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365920" y="119675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365920" y="1736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365920" y="22768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365920" y="281698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365920" y="389700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3365920" y="44478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3365920" y="552798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3365920" y="49879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4427984" y="119675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4427984" y="17367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4427984" y="22768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4427984" y="281688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4427984" y="335699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4427984" y="389700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4427984" y="44478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4427984" y="49879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24850"/>
            <a:ext cx="8784976" cy="36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333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13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661248"/>
            <a:ext cx="8352928" cy="1182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33056"/>
            <a:ext cx="8352926" cy="2059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204864"/>
            <a:ext cx="8352926" cy="1921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196752"/>
            <a:ext cx="8352926" cy="1628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42690"/>
            <a:ext cx="8352926" cy="116398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07963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1556790"/>
            <a:ext cx="8640960" cy="305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862092"/>
            <a:ext cx="8640960" cy="486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348878"/>
            <a:ext cx="8640960" cy="648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996950"/>
            <a:ext cx="8640960" cy="63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7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51134"/>
            <a:ext cx="8496944" cy="4474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2114"/>
            <a:ext cx="8496944" cy="144873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08330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1556790"/>
            <a:ext cx="8640960" cy="2083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3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17032"/>
            <a:ext cx="8640958" cy="2783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484784"/>
            <a:ext cx="8640956" cy="22706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18432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33188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1628800"/>
            <a:ext cx="8640960" cy="934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563218"/>
            <a:ext cx="8640960" cy="1397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692878"/>
            <a:ext cx="7776864" cy="2120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77072"/>
            <a:ext cx="7776864" cy="178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636912"/>
            <a:ext cx="7776864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54784"/>
            <a:ext cx="7776864" cy="271417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40960" cy="10040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272303"/>
            <a:ext cx="8640959" cy="148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1082" y="2420888"/>
            <a:ext cx="8651397" cy="433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082" y="2854717"/>
            <a:ext cx="8651396" cy="426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952908"/>
            <a:ext cx="8496942" cy="2860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636912"/>
            <a:ext cx="8496940" cy="2985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836712"/>
            <a:ext cx="8496942" cy="2639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332656"/>
            <a:ext cx="8496942" cy="15686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84784"/>
            <a:ext cx="8640962" cy="34257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276872"/>
            <a:ext cx="8640959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19" y="3356992"/>
            <a:ext cx="8640959" cy="1553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377991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5" idx="3"/>
            <a:endCxn id="23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1464790"/>
            <a:ext cx="8640959" cy="812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764704"/>
            <a:ext cx="8439680" cy="463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764704"/>
            <a:ext cx="8439682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7" idx="3"/>
            <a:endCxn id="2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2160" y="4365104"/>
            <a:ext cx="8439680" cy="1036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4704"/>
            <a:ext cx="8496944" cy="44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0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40960" cy="113133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2276872"/>
            <a:ext cx="8640959" cy="113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54790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340768"/>
            <a:ext cx="8640962" cy="343438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1340767"/>
            <a:ext cx="8640959" cy="3434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1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4853336"/>
            <a:ext cx="8784972" cy="1960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3356992"/>
            <a:ext cx="8784972" cy="2261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764704"/>
            <a:ext cx="8784974" cy="2827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332656"/>
            <a:ext cx="8784974" cy="10161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980728"/>
            <a:ext cx="8640962" cy="433884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980727"/>
            <a:ext cx="8640959" cy="79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1772816"/>
            <a:ext cx="8640959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2780928"/>
            <a:ext cx="8640959" cy="253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  <p:bldP spid="2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39332"/>
            <a:ext cx="8784976" cy="4174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87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19528"/>
            <a:ext cx="8784976" cy="7772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844824"/>
            <a:ext cx="8640962" cy="222126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1844823"/>
            <a:ext cx="8640959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708920"/>
            <a:ext cx="8640959" cy="1357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4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8640960" cy="306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426"/>
            <a:ext cx="8640960" cy="432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204864"/>
            <a:ext cx="8640962" cy="140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2204864"/>
            <a:ext cx="864095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708920"/>
            <a:ext cx="8640959" cy="900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585276"/>
            <a:ext cx="8640956" cy="40120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0096"/>
            <a:ext cx="8640958" cy="3460952"/>
          </a:xfrm>
          <a:prstGeom prst="rect">
            <a:avLst/>
          </a:prstGeom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5552"/>
            <a:ext cx="8784976" cy="356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303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242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8784976" cy="122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3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56792"/>
            <a:ext cx="8640962" cy="262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1556792"/>
            <a:ext cx="864095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924944"/>
            <a:ext cx="8640959" cy="125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3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6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76796"/>
            <a:ext cx="8928992" cy="42925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19582"/>
            <a:ext cx="8928992" cy="27213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45538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749646"/>
            <a:ext cx="8640959" cy="4568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70128"/>
            <a:ext cx="8640958" cy="4343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484784"/>
            <a:ext cx="8640956" cy="3121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7029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16832"/>
            <a:ext cx="8640962" cy="20428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1916831"/>
            <a:ext cx="8640959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1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780928"/>
            <a:ext cx="8640959" cy="117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330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2816"/>
            <a:ext cx="8640962" cy="189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1772816"/>
            <a:ext cx="8640959" cy="1895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506624"/>
            <a:ext cx="8640958" cy="3306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8640960" cy="3810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12319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16832"/>
            <a:ext cx="8640962" cy="20003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1916832"/>
            <a:ext cx="8640959" cy="111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1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3034112"/>
            <a:ext cx="8640959" cy="88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207848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844822"/>
            <a:ext cx="8640958" cy="2078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996952"/>
            <a:ext cx="8784974" cy="381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882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8784976" cy="8228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916832"/>
            <a:ext cx="8661836" cy="184008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420888"/>
            <a:ext cx="8651396" cy="133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082" y="1916831"/>
            <a:ext cx="8651396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40960" cy="43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20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4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2" y="980728"/>
            <a:ext cx="8661836" cy="442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980729"/>
            <a:ext cx="8651396" cy="4425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69390"/>
            <a:ext cx="8640958" cy="4243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476672"/>
            <a:ext cx="8640956" cy="4294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5731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1340768"/>
            <a:ext cx="8661834" cy="279024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2132857"/>
            <a:ext cx="8651396" cy="199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081" y="1340767"/>
            <a:ext cx="8651397" cy="79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8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3794"/>
            <a:ext cx="8784976" cy="355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57800"/>
            <a:ext cx="8784976" cy="27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170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2040414"/>
            <a:ext cx="8661838" cy="210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3408566"/>
            <a:ext cx="8651396" cy="7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081" y="2040413"/>
            <a:ext cx="8651397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17714"/>
            <a:ext cx="8640960" cy="3495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268760"/>
            <a:ext cx="8640958" cy="3579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76286"/>
            <a:ext cx="8640960" cy="15405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844824"/>
            <a:ext cx="8661836" cy="20293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2852936"/>
            <a:ext cx="8651396" cy="102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081" y="1844823"/>
            <a:ext cx="8651397" cy="1008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4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1614"/>
            <a:ext cx="8640960" cy="322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1594"/>
            <a:ext cx="8640960" cy="308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902"/>
            <a:ext cx="8640960" cy="205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25144"/>
            <a:ext cx="8784974" cy="2073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420888"/>
            <a:ext cx="8784974" cy="3216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92696"/>
            <a:ext cx="8784976" cy="2786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32656"/>
            <a:ext cx="8784976" cy="12153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178722"/>
            <a:ext cx="8661838" cy="32583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1" y="1666210"/>
            <a:ext cx="8661837" cy="797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081" y="1178721"/>
            <a:ext cx="8661838" cy="487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44624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1081" y="2463290"/>
            <a:ext cx="8661837" cy="1973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25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466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098"/>
            <a:ext cx="8640960" cy="1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4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988840"/>
            <a:ext cx="8661838" cy="121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41081" y="1988840"/>
            <a:ext cx="8661838" cy="121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4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98600"/>
            <a:ext cx="8784974" cy="3414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703"/>
          <a:stretch/>
        </p:blipFill>
        <p:spPr>
          <a:xfrm>
            <a:off x="179513" y="476672"/>
            <a:ext cx="8784974" cy="3341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8784976" cy="10523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412776"/>
            <a:ext cx="8661838" cy="31138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41081" y="1392987"/>
            <a:ext cx="8661838" cy="1047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440677"/>
            <a:ext cx="8661838" cy="2105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05698"/>
            <a:ext cx="8784976" cy="30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249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116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7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916832"/>
            <a:ext cx="8661838" cy="183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41081" y="1916832"/>
            <a:ext cx="8661838" cy="918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835678"/>
            <a:ext cx="8661838" cy="918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3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1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8064896" cy="290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35528"/>
            <a:ext cx="8064896" cy="274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1894"/>
            <a:ext cx="8064896" cy="358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906"/>
            <a:ext cx="8064896" cy="114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412776"/>
            <a:ext cx="8661838" cy="342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41081" y="1916832"/>
            <a:ext cx="8661838" cy="918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835677"/>
            <a:ext cx="8661838" cy="1998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4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1081" y="1412777"/>
            <a:ext cx="8661838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68760"/>
            <a:ext cx="8640958" cy="253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268760"/>
            <a:ext cx="8640958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068959"/>
            <a:ext cx="8640958" cy="732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94746"/>
            <a:ext cx="8640958" cy="39746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63292"/>
            <a:ext cx="8640958" cy="41458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2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2132856"/>
            <a:ext cx="8661838" cy="13085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2132855"/>
            <a:ext cx="8661838" cy="130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3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512080"/>
            <a:ext cx="8640956" cy="4157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6782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6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916832"/>
            <a:ext cx="8661836" cy="20851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916832"/>
            <a:ext cx="8661838" cy="2085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76734"/>
            <a:ext cx="8640958" cy="3892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9648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268760"/>
            <a:ext cx="8661838" cy="33125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268759"/>
            <a:ext cx="8661838" cy="331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81990"/>
            <a:ext cx="8640960" cy="3759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772816"/>
            <a:ext cx="8640956" cy="2979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4257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916832"/>
            <a:ext cx="8661836" cy="18627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916831"/>
            <a:ext cx="8661838" cy="334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251316"/>
            <a:ext cx="8661837" cy="1528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1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53398"/>
            <a:ext cx="8640958" cy="3915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3137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916832"/>
            <a:ext cx="8661838" cy="13946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30642" y="1916831"/>
            <a:ext cx="8661838" cy="1394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3" idx="3"/>
            <a:endCxn id="19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486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2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5439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988840"/>
            <a:ext cx="8661838" cy="105963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30642" y="1988840"/>
            <a:ext cx="8661838" cy="1059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1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53748"/>
            <a:ext cx="8640960" cy="385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33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80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2" y="1503462"/>
            <a:ext cx="8682716" cy="261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30642" y="1503462"/>
            <a:ext cx="8682716" cy="1133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0642" y="2636912"/>
            <a:ext cx="8682716" cy="1476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0968"/>
            <a:ext cx="8640960" cy="43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430"/>
            <a:ext cx="8640960" cy="36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2060848"/>
            <a:ext cx="8661838" cy="1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2060848"/>
            <a:ext cx="8661838" cy="147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34018"/>
            <a:ext cx="8640960" cy="377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0960" cy="354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25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628800"/>
            <a:ext cx="8661838" cy="268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628800"/>
            <a:ext cx="866183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7" idx="3"/>
            <a:endCxn id="24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1081" y="2708920"/>
            <a:ext cx="8661838" cy="1603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2490"/>
            <a:ext cx="8640960" cy="441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026"/>
            <a:ext cx="8640960" cy="38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628800"/>
            <a:ext cx="8661838" cy="32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628800"/>
            <a:ext cx="8661838" cy="32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94316"/>
            <a:ext cx="8640958" cy="143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94316"/>
            <a:ext cx="8640958" cy="143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24788"/>
            <a:ext cx="8784976" cy="444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4708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412776"/>
            <a:ext cx="8661838" cy="293151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412774"/>
            <a:ext cx="8661838" cy="2931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5549604"/>
            <a:ext cx="4896544" cy="1308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708920"/>
            <a:ext cx="4896544" cy="103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956422"/>
            <a:ext cx="4896544" cy="2472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52310"/>
            <a:ext cx="4896544" cy="9164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728" y="3717032"/>
            <a:ext cx="4896544" cy="262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412776"/>
            <a:ext cx="8661838" cy="26248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412774"/>
            <a:ext cx="8661838" cy="122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636910"/>
            <a:ext cx="8661838" cy="1400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81" y="4077072"/>
            <a:ext cx="8661838" cy="1213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1081" y="4077070"/>
            <a:ext cx="8661838" cy="1213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3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7112"/>
            <a:ext cx="8640960" cy="380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56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0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2132856"/>
            <a:ext cx="8661838" cy="153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1081" y="2132856"/>
            <a:ext cx="8661838" cy="153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0152"/>
            <a:ext cx="8640960" cy="43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01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916832"/>
            <a:ext cx="8661838" cy="206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1081" y="1916832"/>
            <a:ext cx="8661838" cy="206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41618"/>
            <a:ext cx="8640960" cy="29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298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1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3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988840"/>
            <a:ext cx="8661838" cy="163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1081" y="1988840"/>
            <a:ext cx="8661838" cy="1052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3041154"/>
            <a:ext cx="8661838" cy="579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7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5118"/>
            <a:ext cx="8640960" cy="405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5182"/>
            <a:ext cx="8640960" cy="300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01784"/>
            <a:ext cx="8784976" cy="261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3000"/>
            <a:ext cx="8784976" cy="317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328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6796"/>
            <a:ext cx="8784976" cy="11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411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908720"/>
            <a:ext cx="8640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3068960"/>
            <a:ext cx="86409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4005064"/>
            <a:ext cx="8640960" cy="1020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1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41168"/>
            <a:ext cx="5760640" cy="18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0968"/>
            <a:ext cx="5760640" cy="306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760640" cy="116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5265"/>
            <a:ext cx="5760640" cy="216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2990"/>
            <a:ext cx="5760640" cy="1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5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2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484784"/>
            <a:ext cx="8661838" cy="269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1081" y="1484784"/>
            <a:ext cx="866183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41081" y="2708920"/>
            <a:ext cx="866183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081" y="3429000"/>
            <a:ext cx="8661838" cy="75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4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3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32702"/>
            <a:ext cx="8640960" cy="278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5976"/>
            <a:ext cx="8640960" cy="389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61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5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484784"/>
            <a:ext cx="8661838" cy="303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1081" y="1484784"/>
            <a:ext cx="866183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41081" y="2852936"/>
            <a:ext cx="8661838" cy="1669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6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495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5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2420888"/>
            <a:ext cx="8661838" cy="90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1081" y="2420888"/>
            <a:ext cx="8661838" cy="906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3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96752"/>
            <a:ext cx="8640958" cy="287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196752"/>
            <a:ext cx="8640958" cy="2871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09474"/>
            <a:ext cx="8784974" cy="5659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9572"/>
            <a:ext cx="8784976" cy="283340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8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8640960" cy="236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3020"/>
            <a:ext cx="8640960" cy="361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70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8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08720"/>
            <a:ext cx="8640958" cy="413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908720"/>
            <a:ext cx="864095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645024"/>
            <a:ext cx="8640958" cy="139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2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640960" cy="389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422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21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88840"/>
            <a:ext cx="8640958" cy="157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88840"/>
            <a:ext cx="864095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2708920"/>
            <a:ext cx="8640958" cy="854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92696"/>
            <a:ext cx="8496942" cy="46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83682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276870"/>
            <a:ext cx="8640958" cy="836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4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92896"/>
            <a:ext cx="8640960" cy="3925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2115698"/>
          </a:xfrm>
          <a:prstGeom prst="rect">
            <a:avLst/>
          </a:prstGeom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228593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844823"/>
            <a:ext cx="8640958" cy="2285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4846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2"/>
            <a:ext cx="8640958" cy="2579474"/>
          </a:xfrm>
          <a:prstGeom prst="rect">
            <a:avLst/>
          </a:prstGeom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4"/>
            <a:ext cx="8640958" cy="122209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276872"/>
            <a:ext cx="8640958" cy="1222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42020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980727"/>
            <a:ext cx="8784976" cy="4202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10694"/>
            <a:ext cx="8640958" cy="3958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60839"/>
            <a:ext cx="8640960" cy="3513626"/>
          </a:xfrm>
          <a:prstGeom prst="rect">
            <a:avLst/>
          </a:prstGeom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23143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556790"/>
            <a:ext cx="8640958" cy="2314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573016"/>
            <a:ext cx="8064896" cy="319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908720"/>
            <a:ext cx="8064896" cy="3997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76672"/>
            <a:ext cx="8064896" cy="21949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4411290"/>
            <a:ext cx="8772526" cy="1321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6" y="487392"/>
            <a:ext cx="8772528" cy="38777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85736" y="481241"/>
            <a:ext cx="8772525" cy="3523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736" y="4005064"/>
            <a:ext cx="877252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6" y="980728"/>
            <a:ext cx="8772528" cy="43487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85736" y="980726"/>
            <a:ext cx="8772525" cy="2633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736" y="3614510"/>
            <a:ext cx="8772525" cy="1714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5286400"/>
            <a:ext cx="5904654" cy="1526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005064"/>
            <a:ext cx="5904656" cy="21125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404664"/>
            <a:ext cx="5904656" cy="4354878"/>
          </a:xfrm>
          <a:prstGeom prst="rect">
            <a:avLst/>
          </a:prstGeom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81014"/>
            <a:ext cx="8640958" cy="57562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1520" y="4077070"/>
            <a:ext cx="8640960" cy="2160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81014"/>
            <a:ext cx="8640960" cy="1045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1526972"/>
            <a:ext cx="8640960" cy="2550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13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Percentages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555776" y="3212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3H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96" y="6453336"/>
            <a:ext cx="3816424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Compound/ Repeated Change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555776" y="37530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555776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467544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467544" y="15928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467544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467544" y="26729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467544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467544" y="37530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467544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3" action="ppaction://hlinksldjump"/>
          </p:cNvPr>
          <p:cNvSpPr/>
          <p:nvPr/>
        </p:nvSpPr>
        <p:spPr>
          <a:xfrm>
            <a:off x="467544" y="483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467544" y="5373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467544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1511640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1511640" y="159279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1511640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1511640" y="267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1511640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1" action="ppaction://hlinksldjump"/>
          </p:cNvPr>
          <p:cNvSpPr/>
          <p:nvPr/>
        </p:nvSpPr>
        <p:spPr>
          <a:xfrm>
            <a:off x="1511640" y="375303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2" action="ppaction://hlinksldjump"/>
          </p:cNvPr>
          <p:cNvSpPr/>
          <p:nvPr/>
        </p:nvSpPr>
        <p:spPr>
          <a:xfrm>
            <a:off x="1511768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3" action="ppaction://hlinksldjump"/>
          </p:cNvPr>
          <p:cNvSpPr/>
          <p:nvPr/>
        </p:nvSpPr>
        <p:spPr>
          <a:xfrm>
            <a:off x="1511640" y="483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4" action="ppaction://hlinksldjump"/>
          </p:cNvPr>
          <p:cNvSpPr/>
          <p:nvPr/>
        </p:nvSpPr>
        <p:spPr>
          <a:xfrm>
            <a:off x="1511768" y="5373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5" action="ppaction://hlinksldjump"/>
          </p:cNvPr>
          <p:cNvSpPr/>
          <p:nvPr/>
        </p:nvSpPr>
        <p:spPr>
          <a:xfrm>
            <a:off x="1511768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6" action="ppaction://hlinksldjump"/>
          </p:cNvPr>
          <p:cNvSpPr/>
          <p:nvPr/>
        </p:nvSpPr>
        <p:spPr>
          <a:xfrm>
            <a:off x="2555776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7" action="ppaction://hlinksldjump"/>
          </p:cNvPr>
          <p:cNvSpPr/>
          <p:nvPr/>
        </p:nvSpPr>
        <p:spPr>
          <a:xfrm>
            <a:off x="2555776" y="159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8" action="ppaction://hlinksldjump"/>
          </p:cNvPr>
          <p:cNvSpPr/>
          <p:nvPr/>
        </p:nvSpPr>
        <p:spPr>
          <a:xfrm>
            <a:off x="2555776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9" action="ppaction://hlinksldjump"/>
          </p:cNvPr>
          <p:cNvSpPr/>
          <p:nvPr/>
        </p:nvSpPr>
        <p:spPr>
          <a:xfrm>
            <a:off x="2555776" y="267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30" action="ppaction://hlinksldjump"/>
          </p:cNvPr>
          <p:cNvSpPr/>
          <p:nvPr/>
        </p:nvSpPr>
        <p:spPr>
          <a:xfrm>
            <a:off x="2555776" y="4833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1" action="ppaction://hlinksldjump"/>
          </p:cNvPr>
          <p:cNvSpPr/>
          <p:nvPr/>
        </p:nvSpPr>
        <p:spPr>
          <a:xfrm>
            <a:off x="2555776" y="537321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2" action="ppaction://hlinksldjump"/>
          </p:cNvPr>
          <p:cNvSpPr/>
          <p:nvPr/>
        </p:nvSpPr>
        <p:spPr>
          <a:xfrm>
            <a:off x="2555776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3" action="ppaction://hlinksldjump"/>
          </p:cNvPr>
          <p:cNvSpPr/>
          <p:nvPr/>
        </p:nvSpPr>
        <p:spPr>
          <a:xfrm>
            <a:off x="3599872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4" action="ppaction://hlinksldjump"/>
          </p:cNvPr>
          <p:cNvSpPr/>
          <p:nvPr/>
        </p:nvSpPr>
        <p:spPr>
          <a:xfrm>
            <a:off x="3599872" y="1592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5" action="ppaction://hlinksldjump"/>
          </p:cNvPr>
          <p:cNvSpPr/>
          <p:nvPr/>
        </p:nvSpPr>
        <p:spPr>
          <a:xfrm>
            <a:off x="3600000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6" action="ppaction://hlinksldjump"/>
          </p:cNvPr>
          <p:cNvSpPr/>
          <p:nvPr/>
        </p:nvSpPr>
        <p:spPr>
          <a:xfrm>
            <a:off x="3599872" y="2672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7" action="ppaction://hlinksldjump"/>
          </p:cNvPr>
          <p:cNvSpPr/>
          <p:nvPr/>
        </p:nvSpPr>
        <p:spPr>
          <a:xfrm>
            <a:off x="3599872" y="321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8" action="ppaction://hlinksldjump"/>
          </p:cNvPr>
          <p:cNvSpPr/>
          <p:nvPr/>
        </p:nvSpPr>
        <p:spPr>
          <a:xfrm>
            <a:off x="3599872" y="375308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9" action="ppaction://hlinksldjump"/>
          </p:cNvPr>
          <p:cNvSpPr/>
          <p:nvPr/>
        </p:nvSpPr>
        <p:spPr>
          <a:xfrm>
            <a:off x="3600000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40" action="ppaction://hlinksldjump"/>
          </p:cNvPr>
          <p:cNvSpPr/>
          <p:nvPr/>
        </p:nvSpPr>
        <p:spPr>
          <a:xfrm>
            <a:off x="3599872" y="483320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41" action="ppaction://hlinksldjump"/>
          </p:cNvPr>
          <p:cNvSpPr/>
          <p:nvPr/>
        </p:nvSpPr>
        <p:spPr>
          <a:xfrm>
            <a:off x="3599872" y="5373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2" action="ppaction://hlinksldjump"/>
          </p:cNvPr>
          <p:cNvSpPr/>
          <p:nvPr/>
        </p:nvSpPr>
        <p:spPr>
          <a:xfrm>
            <a:off x="3599872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3" action="ppaction://hlinksldjump"/>
          </p:cNvPr>
          <p:cNvSpPr/>
          <p:nvPr/>
        </p:nvSpPr>
        <p:spPr>
          <a:xfrm>
            <a:off x="4644008" y="10527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4" action="ppaction://hlinksldjump"/>
          </p:cNvPr>
          <p:cNvSpPr/>
          <p:nvPr/>
        </p:nvSpPr>
        <p:spPr>
          <a:xfrm>
            <a:off x="4644008" y="1592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5" action="ppaction://hlinksldjump"/>
          </p:cNvPr>
          <p:cNvSpPr/>
          <p:nvPr/>
        </p:nvSpPr>
        <p:spPr>
          <a:xfrm>
            <a:off x="4644008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6" action="ppaction://hlinksldjump"/>
          </p:cNvPr>
          <p:cNvSpPr/>
          <p:nvPr/>
        </p:nvSpPr>
        <p:spPr>
          <a:xfrm>
            <a:off x="4644008" y="267291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7" action="ppaction://hlinksldjump"/>
          </p:cNvPr>
          <p:cNvSpPr/>
          <p:nvPr/>
        </p:nvSpPr>
        <p:spPr>
          <a:xfrm>
            <a:off x="4644008" y="3212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8" action="ppaction://hlinksldjump"/>
          </p:cNvPr>
          <p:cNvSpPr/>
          <p:nvPr/>
        </p:nvSpPr>
        <p:spPr>
          <a:xfrm>
            <a:off x="4644008" y="375303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9" action="ppaction://hlinksldjump"/>
          </p:cNvPr>
          <p:cNvSpPr/>
          <p:nvPr/>
        </p:nvSpPr>
        <p:spPr>
          <a:xfrm>
            <a:off x="4644008" y="429309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50" action="ppaction://hlinksldjump"/>
          </p:cNvPr>
          <p:cNvSpPr/>
          <p:nvPr/>
        </p:nvSpPr>
        <p:spPr>
          <a:xfrm>
            <a:off x="4644008" y="483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2015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51" action="ppaction://hlinksldjump"/>
          </p:cNvPr>
          <p:cNvSpPr/>
          <p:nvPr/>
        </p:nvSpPr>
        <p:spPr>
          <a:xfrm>
            <a:off x="4644008" y="5373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2015 4HR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2" action="ppaction://hlinksldjump"/>
          </p:cNvPr>
          <p:cNvSpPr/>
          <p:nvPr/>
        </p:nvSpPr>
        <p:spPr>
          <a:xfrm>
            <a:off x="4644008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3" action="ppaction://hlinksldjump"/>
          </p:cNvPr>
          <p:cNvSpPr/>
          <p:nvPr/>
        </p:nvSpPr>
        <p:spPr>
          <a:xfrm>
            <a:off x="5688232" y="10527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4" action="ppaction://hlinksldjump"/>
          </p:cNvPr>
          <p:cNvSpPr/>
          <p:nvPr/>
        </p:nvSpPr>
        <p:spPr>
          <a:xfrm>
            <a:off x="5688232" y="1592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5" action="ppaction://hlinksldjump"/>
          </p:cNvPr>
          <p:cNvSpPr/>
          <p:nvPr/>
        </p:nvSpPr>
        <p:spPr>
          <a:xfrm>
            <a:off x="5688232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6" action="ppaction://hlinksldjump"/>
          </p:cNvPr>
          <p:cNvSpPr/>
          <p:nvPr/>
        </p:nvSpPr>
        <p:spPr>
          <a:xfrm>
            <a:off x="5688232" y="2672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7" action="ppaction://hlinksldjump"/>
          </p:cNvPr>
          <p:cNvSpPr/>
          <p:nvPr/>
        </p:nvSpPr>
        <p:spPr>
          <a:xfrm>
            <a:off x="5688232" y="321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8" action="ppaction://hlinksldjump"/>
          </p:cNvPr>
          <p:cNvSpPr/>
          <p:nvPr/>
        </p:nvSpPr>
        <p:spPr>
          <a:xfrm>
            <a:off x="5688232" y="375308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9" action="ppaction://hlinksldjump"/>
          </p:cNvPr>
          <p:cNvSpPr/>
          <p:nvPr/>
        </p:nvSpPr>
        <p:spPr>
          <a:xfrm>
            <a:off x="5688232" y="429309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60" action="ppaction://hlinksldjump"/>
          </p:cNvPr>
          <p:cNvSpPr/>
          <p:nvPr/>
        </p:nvSpPr>
        <p:spPr>
          <a:xfrm>
            <a:off x="5688232" y="483320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61" action="ppaction://hlinksldjump"/>
          </p:cNvPr>
          <p:cNvSpPr/>
          <p:nvPr/>
        </p:nvSpPr>
        <p:spPr>
          <a:xfrm>
            <a:off x="5688232" y="5373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62" action="ppaction://hlinksldjump"/>
          </p:cNvPr>
          <p:cNvSpPr/>
          <p:nvPr/>
        </p:nvSpPr>
        <p:spPr>
          <a:xfrm>
            <a:off x="5688232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3" action="ppaction://hlinksldjump"/>
          </p:cNvPr>
          <p:cNvSpPr/>
          <p:nvPr/>
        </p:nvSpPr>
        <p:spPr>
          <a:xfrm>
            <a:off x="6732240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4" action="ppaction://hlinksldjump"/>
          </p:cNvPr>
          <p:cNvSpPr/>
          <p:nvPr/>
        </p:nvSpPr>
        <p:spPr>
          <a:xfrm>
            <a:off x="6732240" y="1592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5" action="ppaction://hlinksldjump"/>
          </p:cNvPr>
          <p:cNvSpPr/>
          <p:nvPr/>
        </p:nvSpPr>
        <p:spPr>
          <a:xfrm>
            <a:off x="6732240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6" action="ppaction://hlinksldjump"/>
          </p:cNvPr>
          <p:cNvSpPr/>
          <p:nvPr/>
        </p:nvSpPr>
        <p:spPr>
          <a:xfrm>
            <a:off x="6732240" y="2672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7" action="ppaction://hlinksldjump"/>
          </p:cNvPr>
          <p:cNvSpPr/>
          <p:nvPr/>
        </p:nvSpPr>
        <p:spPr>
          <a:xfrm>
            <a:off x="6732240" y="321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8" action="ppaction://hlinksldjump"/>
          </p:cNvPr>
          <p:cNvSpPr/>
          <p:nvPr/>
        </p:nvSpPr>
        <p:spPr>
          <a:xfrm>
            <a:off x="6732240" y="375308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69" action="ppaction://hlinksldjump"/>
          </p:cNvPr>
          <p:cNvSpPr/>
          <p:nvPr/>
        </p:nvSpPr>
        <p:spPr>
          <a:xfrm>
            <a:off x="6732240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70" action="ppaction://hlinksldjump"/>
          </p:cNvPr>
          <p:cNvSpPr/>
          <p:nvPr/>
        </p:nvSpPr>
        <p:spPr>
          <a:xfrm>
            <a:off x="6732240" y="483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71" action="ppaction://hlinksldjump"/>
          </p:cNvPr>
          <p:cNvSpPr/>
          <p:nvPr/>
        </p:nvSpPr>
        <p:spPr>
          <a:xfrm>
            <a:off x="6732240" y="5373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72" action="ppaction://hlinksldjump"/>
          </p:cNvPr>
          <p:cNvSpPr/>
          <p:nvPr/>
        </p:nvSpPr>
        <p:spPr>
          <a:xfrm>
            <a:off x="6732240" y="59133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hlinkClick r:id="rId73" action="ppaction://hlinksldjump"/>
          </p:cNvPr>
          <p:cNvSpPr/>
          <p:nvPr/>
        </p:nvSpPr>
        <p:spPr>
          <a:xfrm>
            <a:off x="7776464" y="10527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1" name="Rectangle 80">
            <a:hlinkClick r:id="rId74" action="ppaction://hlinksldjump"/>
          </p:cNvPr>
          <p:cNvSpPr/>
          <p:nvPr/>
        </p:nvSpPr>
        <p:spPr>
          <a:xfrm>
            <a:off x="7776464" y="1592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hlinkClick r:id="rId75" action="ppaction://hlinksldjump"/>
          </p:cNvPr>
          <p:cNvSpPr/>
          <p:nvPr/>
        </p:nvSpPr>
        <p:spPr>
          <a:xfrm>
            <a:off x="7776464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3" name="Rectangle 82">
            <a:hlinkClick r:id="rId76" action="ppaction://hlinksldjump"/>
          </p:cNvPr>
          <p:cNvSpPr/>
          <p:nvPr/>
        </p:nvSpPr>
        <p:spPr>
          <a:xfrm>
            <a:off x="7776464" y="267296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3HR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hlinkClick r:id="rId77" action="ppaction://hlinksldjump"/>
          </p:cNvPr>
          <p:cNvSpPr/>
          <p:nvPr/>
        </p:nvSpPr>
        <p:spPr>
          <a:xfrm>
            <a:off x="7776464" y="321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5" name="Rectangle 84">
            <a:hlinkClick r:id="rId78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64896" cy="289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9" y="2647950"/>
            <a:ext cx="8439683" cy="96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647950"/>
            <a:ext cx="8439682" cy="964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5367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1196752"/>
            <a:ext cx="8352926" cy="357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9" y="1787106"/>
            <a:ext cx="8439683" cy="10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772816"/>
            <a:ext cx="8439682" cy="103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52928" cy="286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2060848"/>
            <a:ext cx="8439684" cy="65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060848"/>
            <a:ext cx="8439682" cy="650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45276"/>
            <a:ext cx="8496944" cy="2792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4165668"/>
          </a:xfrm>
          <a:prstGeom prst="rect">
            <a:avLst/>
          </a:prstGeom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2060849"/>
            <a:ext cx="8439686" cy="177310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060848"/>
            <a:ext cx="8439682" cy="886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57" y="2947400"/>
            <a:ext cx="8439685" cy="886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1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15" y="4536236"/>
            <a:ext cx="7735370" cy="2205132"/>
          </a:xfrm>
          <a:prstGeom prst="rect">
            <a:avLst/>
          </a:prstGeom>
        </p:spPr>
      </p:pic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15" y="542256"/>
            <a:ext cx="7735370" cy="40388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1749700"/>
            <a:ext cx="8439686" cy="21113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700146"/>
            <a:ext cx="8439682" cy="962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57" y="2662855"/>
            <a:ext cx="8439685" cy="1198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4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4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88618"/>
            <a:ext cx="4032448" cy="164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2185034"/>
            <a:ext cx="5040560" cy="3764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6165848"/>
            <a:ext cx="1440160" cy="256773"/>
          </a:xfrm>
          <a:prstGeom prst="rect">
            <a:avLst/>
          </a:prstGeom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8" y="1772816"/>
            <a:ext cx="8439684" cy="16744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772816"/>
            <a:ext cx="8439682" cy="1674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348880"/>
            <a:ext cx="8784976" cy="9329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348879"/>
            <a:ext cx="8784976" cy="932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657323"/>
            <a:ext cx="6336704" cy="1156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92631"/>
            <a:ext cx="6336704" cy="2697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068960"/>
            <a:ext cx="6336704" cy="15014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4575829"/>
            <a:ext cx="6336703" cy="1322733"/>
          </a:xfrm>
          <a:prstGeom prst="rect">
            <a:avLst/>
          </a:prstGeom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" y="1556792"/>
            <a:ext cx="8439678" cy="19121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556792"/>
            <a:ext cx="8439682" cy="491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160" y="2048750"/>
            <a:ext cx="8439682" cy="401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2158" y="2450686"/>
            <a:ext cx="8439681" cy="1018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598118"/>
            <a:ext cx="8208912" cy="3225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98492"/>
            <a:ext cx="8208912" cy="32465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2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1809162"/>
            <a:ext cx="8439680" cy="147582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809162"/>
            <a:ext cx="843968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160" y="2457234"/>
            <a:ext cx="8439682" cy="82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5013176"/>
            <a:ext cx="7920878" cy="1598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404664"/>
            <a:ext cx="7920878" cy="46251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8" y="1772816"/>
            <a:ext cx="8439684" cy="137481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743134"/>
            <a:ext cx="8439682" cy="563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160" y="2306554"/>
            <a:ext cx="8439682" cy="841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8352928" cy="202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8352928" cy="162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52928" cy="170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168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1412776"/>
            <a:ext cx="8439684" cy="16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412776"/>
            <a:ext cx="84396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160" y="1916832"/>
            <a:ext cx="84396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2158" y="2420888"/>
            <a:ext cx="8439684" cy="601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1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46456"/>
            <a:ext cx="8640960" cy="4112680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1556792"/>
            <a:ext cx="8439680" cy="15292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556792"/>
            <a:ext cx="8439682" cy="1529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416620"/>
            <a:ext cx="8640956" cy="4252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7314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9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8640960" cy="196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2822"/>
            <a:ext cx="8640960" cy="25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9748"/>
            <a:ext cx="8640960" cy="231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5074"/>
            <a:ext cx="8640960" cy="63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556792"/>
            <a:ext cx="8439680" cy="23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556792"/>
            <a:ext cx="843968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60" y="2204864"/>
            <a:ext cx="843968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2160" y="2780928"/>
            <a:ext cx="8439682" cy="114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75495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" y="2766674"/>
            <a:ext cx="8439678" cy="44630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766674"/>
            <a:ext cx="8439682" cy="446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29" idx="3"/>
            <a:endCxn id="2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39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132856"/>
            <a:ext cx="8784974" cy="9172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132855"/>
            <a:ext cx="8784974" cy="917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4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10220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3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78386"/>
            <a:ext cx="8784974" cy="120659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78385"/>
            <a:ext cx="8784974" cy="1206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283610"/>
            <a:ext cx="8208910" cy="2457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971242"/>
            <a:ext cx="8208908" cy="3681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67186"/>
            <a:ext cx="8208910" cy="14762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052736"/>
            <a:ext cx="8784972" cy="32374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052736"/>
            <a:ext cx="8784974" cy="1638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3" y="2691384"/>
            <a:ext cx="8784974" cy="1598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16832"/>
            <a:ext cx="8784976" cy="13677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916832"/>
            <a:ext cx="8784976" cy="1367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797434"/>
            <a:ext cx="8640956" cy="2439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844824"/>
            <a:ext cx="8640956" cy="3121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2" y="556264"/>
            <a:ext cx="8640956" cy="28007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12010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3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27301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412774"/>
            <a:ext cx="8784974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2132855"/>
            <a:ext cx="8784974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9513" y="3068960"/>
            <a:ext cx="8784974" cy="1073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77072"/>
            <a:ext cx="8496944" cy="2210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93868"/>
            <a:ext cx="8496944" cy="433127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4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060849"/>
            <a:ext cx="8784972" cy="12069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60848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2564905"/>
            <a:ext cx="8784974" cy="702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3409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2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060848"/>
            <a:ext cx="8784972" cy="6011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60848"/>
            <a:ext cx="8784974" cy="601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5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4221088"/>
            <a:ext cx="8352924" cy="1991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184"/>
          <a:stretch/>
        </p:blipFill>
        <p:spPr>
          <a:xfrm>
            <a:off x="395537" y="404664"/>
            <a:ext cx="8352926" cy="43204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16832"/>
            <a:ext cx="8784972" cy="15583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2"/>
            <a:ext cx="8784974" cy="527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3" y="2444448"/>
            <a:ext cx="8784974" cy="103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" y="1585512"/>
            <a:ext cx="8677992" cy="465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17373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15439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2"/>
            <a:ext cx="8784974" cy="154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6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613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892978"/>
            <a:ext cx="8496940" cy="3344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52736"/>
            <a:ext cx="8496942" cy="384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5173"/>
          <a:stretch/>
        </p:blipFill>
        <p:spPr>
          <a:xfrm>
            <a:off x="323529" y="332656"/>
            <a:ext cx="8496942" cy="2354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404664"/>
            <a:ext cx="8496942" cy="68388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9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844824"/>
            <a:ext cx="8784972" cy="11607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1844824"/>
            <a:ext cx="878497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2132856"/>
            <a:ext cx="878497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2420888"/>
            <a:ext cx="8784974" cy="584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0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65980"/>
            <a:ext cx="8928992" cy="5271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76672"/>
            <a:ext cx="8928992" cy="77643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0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348880"/>
            <a:ext cx="8784974" cy="8949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348880"/>
            <a:ext cx="8784974" cy="931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8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501008"/>
            <a:ext cx="8640956" cy="2753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364"/>
          <a:stretch/>
        </p:blipFill>
        <p:spPr>
          <a:xfrm>
            <a:off x="251522" y="908720"/>
            <a:ext cx="8640956" cy="3445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21196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8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8841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692695"/>
            <a:ext cx="8784974" cy="3024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3" y="3717031"/>
            <a:ext cx="8784974" cy="1869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6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2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54853"/>
            <a:ext cx="8513405" cy="473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9" y="1457325"/>
            <a:ext cx="8439683" cy="30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457325"/>
            <a:ext cx="8439682" cy="3051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4" idx="3"/>
            <a:endCxn id="1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836712"/>
            <a:ext cx="8208910" cy="43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2564904"/>
            <a:ext cx="8439684" cy="62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564904"/>
            <a:ext cx="8439682" cy="623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18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13925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916832"/>
            <a:ext cx="8784976" cy="1392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8640960" cy="132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2616"/>
            <a:ext cx="8640960" cy="156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274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3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6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6839"/>
            <a:ext cx="8409420" cy="231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366839"/>
            <a:ext cx="8396306" cy="1270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2636911"/>
            <a:ext cx="8409420" cy="1043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3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140968"/>
            <a:ext cx="8640956" cy="3641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836712"/>
            <a:ext cx="8640958" cy="3747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60648"/>
            <a:ext cx="8640958" cy="125883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3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4864"/>
            <a:ext cx="8640960" cy="85466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3"/>
            <a:ext cx="8640960" cy="28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492897"/>
            <a:ext cx="8640960" cy="566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5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4931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14940"/>
            <a:ext cx="8640958" cy="9698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3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58982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2"/>
            <a:ext cx="8640960" cy="589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3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77072"/>
            <a:ext cx="8640958" cy="2688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9240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3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686483"/>
            <a:ext cx="8640958" cy="209594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20494"/>
            <a:ext cx="8640960" cy="1561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1686483"/>
            <a:ext cx="8640960" cy="53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4956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0480"/>
            <a:ext cx="8640960" cy="120832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00808"/>
            <a:ext cx="8640958" cy="84608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1686482"/>
            <a:ext cx="8640960" cy="860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77991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2" idx="3"/>
            <a:endCxn id="20" idx="1"/>
          </p:cNvCxnSpPr>
          <p:nvPr/>
        </p:nvCxnSpPr>
        <p:spPr>
          <a:xfrm flipV="1">
            <a:off x="298782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763688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Percentages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1058</TotalTime>
  <Words>1463</Words>
  <Application>Microsoft Office PowerPoint</Application>
  <PresentationFormat>On-screen Show (4:3)</PresentationFormat>
  <Paragraphs>669</Paragraphs>
  <Slides>187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192" baseType="lpstr">
      <vt:lpstr>Arial</vt:lpstr>
      <vt:lpstr>Calibri</vt:lpstr>
      <vt:lpstr>Calibri Light</vt:lpstr>
      <vt:lpstr>Comic Sans MS</vt:lpstr>
      <vt:lpstr>Theme1</vt:lpstr>
      <vt:lpstr>Percentages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Percentages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707</cp:revision>
  <dcterms:created xsi:type="dcterms:W3CDTF">2014-02-21T20:01:10Z</dcterms:created>
  <dcterms:modified xsi:type="dcterms:W3CDTF">2020-11-07T20:32:05Z</dcterms:modified>
</cp:coreProperties>
</file>