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08" autoAdjust="0"/>
    <p:restoredTop sz="96433" autoAdjust="0"/>
  </p:normalViewPr>
  <p:slideViewPr>
    <p:cSldViewPr>
      <p:cViewPr>
        <p:scale>
          <a:sx n="100" d="100"/>
          <a:sy n="100" d="100"/>
        </p:scale>
        <p:origin x="2118" y="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2.xml"/><Relationship Id="rId7" Type="http://schemas.openxmlformats.org/officeDocument/2006/relationships/slide" Target="slide10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6.xml"/><Relationship Id="rId10" Type="http://schemas.openxmlformats.org/officeDocument/2006/relationships/slide" Target="slide14.xml"/><Relationship Id="rId4" Type="http://schemas.openxmlformats.org/officeDocument/2006/relationships/slide" Target="slide4.xml"/><Relationship Id="rId9" Type="http://schemas.openxmlformats.org/officeDocument/2006/relationships/slide" Target="slide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slide" Target="slide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17.xml"/><Relationship Id="rId4" Type="http://schemas.openxmlformats.org/officeDocument/2006/relationships/slide" Target="slide9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101.xml"/><Relationship Id="rId4" Type="http://schemas.openxmlformats.org/officeDocument/2006/relationships/image" Target="../media/image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10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7" Type="http://schemas.openxmlformats.org/officeDocument/2006/relationships/slide" Target="slide17.xml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4.png"/><Relationship Id="rId4" Type="http://schemas.openxmlformats.org/officeDocument/2006/relationships/image" Target="../media/image20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103.xml"/><Relationship Id="rId4" Type="http://schemas.openxmlformats.org/officeDocument/2006/relationships/image" Target="../media/image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105.xml"/><Relationship Id="rId4" Type="http://schemas.openxmlformats.org/officeDocument/2006/relationships/image" Target="../media/image4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10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7" Type="http://schemas.openxmlformats.org/officeDocument/2006/relationships/slide" Target="slide17.xml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7.xml"/><Relationship Id="rId5" Type="http://schemas.openxmlformats.org/officeDocument/2006/relationships/image" Target="../media/image4.png"/><Relationship Id="rId4" Type="http://schemas.openxmlformats.org/officeDocument/2006/relationships/image" Target="../media/image214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10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109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10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10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7" Type="http://schemas.openxmlformats.org/officeDocument/2006/relationships/slide" Target="slide17.xml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1.xml"/><Relationship Id="rId5" Type="http://schemas.openxmlformats.org/officeDocument/2006/relationships/image" Target="../media/image4.png"/><Relationship Id="rId4" Type="http://schemas.openxmlformats.org/officeDocument/2006/relationships/image" Target="../media/image22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1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slide" Target="slide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slide" Target="slide1.xml"/><Relationship Id="rId4" Type="http://schemas.openxmlformats.org/officeDocument/2006/relationships/slide" Target="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1.xml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slide" Target="slide36.xml"/><Relationship Id="rId18" Type="http://schemas.openxmlformats.org/officeDocument/2006/relationships/slide" Target="slide46.xml"/><Relationship Id="rId26" Type="http://schemas.openxmlformats.org/officeDocument/2006/relationships/slide" Target="slide64.xml"/><Relationship Id="rId39" Type="http://schemas.openxmlformats.org/officeDocument/2006/relationships/slide" Target="slide91.xml"/><Relationship Id="rId3" Type="http://schemas.openxmlformats.org/officeDocument/2006/relationships/slide" Target="slide17.xml"/><Relationship Id="rId21" Type="http://schemas.openxmlformats.org/officeDocument/2006/relationships/slide" Target="slide52.xml"/><Relationship Id="rId34" Type="http://schemas.openxmlformats.org/officeDocument/2006/relationships/slide" Target="slide80.xml"/><Relationship Id="rId42" Type="http://schemas.openxmlformats.org/officeDocument/2006/relationships/slide" Target="slide97.xml"/><Relationship Id="rId47" Type="http://schemas.openxmlformats.org/officeDocument/2006/relationships/slide" Target="slide107.xml"/><Relationship Id="rId50" Type="http://schemas.openxmlformats.org/officeDocument/2006/relationships/slide" Target="slide1.xml"/><Relationship Id="rId7" Type="http://schemas.openxmlformats.org/officeDocument/2006/relationships/slide" Target="slide24.xml"/><Relationship Id="rId12" Type="http://schemas.openxmlformats.org/officeDocument/2006/relationships/slide" Target="slide34.xml"/><Relationship Id="rId17" Type="http://schemas.openxmlformats.org/officeDocument/2006/relationships/slide" Target="slide44.xml"/><Relationship Id="rId25" Type="http://schemas.openxmlformats.org/officeDocument/2006/relationships/slide" Target="slide62.xml"/><Relationship Id="rId33" Type="http://schemas.openxmlformats.org/officeDocument/2006/relationships/slide" Target="slide78.xml"/><Relationship Id="rId38" Type="http://schemas.openxmlformats.org/officeDocument/2006/relationships/slide" Target="slide88.xml"/><Relationship Id="rId46" Type="http://schemas.openxmlformats.org/officeDocument/2006/relationships/slide" Target="slide105.xml"/><Relationship Id="rId2" Type="http://schemas.openxmlformats.org/officeDocument/2006/relationships/slide" Target="slide54.xml"/><Relationship Id="rId16" Type="http://schemas.openxmlformats.org/officeDocument/2006/relationships/slide" Target="slide42.xml"/><Relationship Id="rId20" Type="http://schemas.openxmlformats.org/officeDocument/2006/relationships/slide" Target="slide50.xml"/><Relationship Id="rId29" Type="http://schemas.openxmlformats.org/officeDocument/2006/relationships/slide" Target="slide70.xml"/><Relationship Id="rId41" Type="http://schemas.openxmlformats.org/officeDocument/2006/relationships/slide" Target="slide9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slide" Target="slide32.xml"/><Relationship Id="rId24" Type="http://schemas.openxmlformats.org/officeDocument/2006/relationships/slide" Target="slide60.xml"/><Relationship Id="rId32" Type="http://schemas.openxmlformats.org/officeDocument/2006/relationships/slide" Target="slide76.xml"/><Relationship Id="rId37" Type="http://schemas.openxmlformats.org/officeDocument/2006/relationships/slide" Target="slide86.xml"/><Relationship Id="rId40" Type="http://schemas.openxmlformats.org/officeDocument/2006/relationships/slide" Target="slide93.xml"/><Relationship Id="rId45" Type="http://schemas.openxmlformats.org/officeDocument/2006/relationships/slide" Target="slide103.xml"/><Relationship Id="rId5" Type="http://schemas.openxmlformats.org/officeDocument/2006/relationships/slide" Target="slide20.xml"/><Relationship Id="rId15" Type="http://schemas.openxmlformats.org/officeDocument/2006/relationships/slide" Target="slide40.xml"/><Relationship Id="rId23" Type="http://schemas.openxmlformats.org/officeDocument/2006/relationships/slide" Target="slide58.xml"/><Relationship Id="rId28" Type="http://schemas.openxmlformats.org/officeDocument/2006/relationships/slide" Target="slide68.xml"/><Relationship Id="rId36" Type="http://schemas.openxmlformats.org/officeDocument/2006/relationships/slide" Target="slide84.xml"/><Relationship Id="rId49" Type="http://schemas.openxmlformats.org/officeDocument/2006/relationships/slide" Target="slide111.xml"/><Relationship Id="rId10" Type="http://schemas.openxmlformats.org/officeDocument/2006/relationships/slide" Target="slide30.xml"/><Relationship Id="rId19" Type="http://schemas.openxmlformats.org/officeDocument/2006/relationships/slide" Target="slide48.xml"/><Relationship Id="rId31" Type="http://schemas.openxmlformats.org/officeDocument/2006/relationships/slide" Target="slide74.xml"/><Relationship Id="rId44" Type="http://schemas.openxmlformats.org/officeDocument/2006/relationships/slide" Target="slide101.xml"/><Relationship Id="rId4" Type="http://schemas.openxmlformats.org/officeDocument/2006/relationships/slide" Target="slide18.xml"/><Relationship Id="rId9" Type="http://schemas.openxmlformats.org/officeDocument/2006/relationships/slide" Target="slide28.xml"/><Relationship Id="rId14" Type="http://schemas.openxmlformats.org/officeDocument/2006/relationships/slide" Target="slide38.xml"/><Relationship Id="rId22" Type="http://schemas.openxmlformats.org/officeDocument/2006/relationships/slide" Target="slide56.xml"/><Relationship Id="rId27" Type="http://schemas.openxmlformats.org/officeDocument/2006/relationships/slide" Target="slide66.xml"/><Relationship Id="rId30" Type="http://schemas.openxmlformats.org/officeDocument/2006/relationships/slide" Target="slide72.xml"/><Relationship Id="rId35" Type="http://schemas.openxmlformats.org/officeDocument/2006/relationships/slide" Target="slide82.xml"/><Relationship Id="rId43" Type="http://schemas.openxmlformats.org/officeDocument/2006/relationships/slide" Target="slide99.xml"/><Relationship Id="rId48" Type="http://schemas.openxmlformats.org/officeDocument/2006/relationships/slide" Target="slide109.xml"/><Relationship Id="rId8" Type="http://schemas.openxmlformats.org/officeDocument/2006/relationships/slide" Target="slide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18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20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slide" Target="slide17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22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slide" Target="slide17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4.png"/><Relationship Id="rId7" Type="http://schemas.openxmlformats.org/officeDocument/2006/relationships/slide" Target="slide26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30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3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56.png"/><Relationship Id="rId7" Type="http://schemas.openxmlformats.org/officeDocument/2006/relationships/slide" Target="slide34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36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38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40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slide" Target="slide17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2.xml"/><Relationship Id="rId5" Type="http://schemas.openxmlformats.org/officeDocument/2006/relationships/image" Target="../media/image4.png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44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slide" Target="slide17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5" Type="http://schemas.openxmlformats.org/officeDocument/2006/relationships/image" Target="../media/image4.png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slide" Target="slide17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image" Target="../media/image4.png"/><Relationship Id="rId4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50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5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1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52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5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94.png"/><Relationship Id="rId4" Type="http://schemas.openxmlformats.org/officeDocument/2006/relationships/slide" Target="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54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97.png"/><Relationship Id="rId7" Type="http://schemas.openxmlformats.org/officeDocument/2006/relationships/slide" Target="slide56.xm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17.xml"/><Relationship Id="rId4" Type="http://schemas.openxmlformats.org/officeDocument/2006/relationships/slide" Target="slide56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4.png"/><Relationship Id="rId7" Type="http://schemas.openxmlformats.org/officeDocument/2006/relationships/image" Target="../media/image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10" Type="http://schemas.openxmlformats.org/officeDocument/2006/relationships/slide" Target="slide17.xml"/><Relationship Id="rId4" Type="http://schemas.openxmlformats.org/officeDocument/2006/relationships/image" Target="../media/image105.png"/><Relationship Id="rId9" Type="http://schemas.openxmlformats.org/officeDocument/2006/relationships/slide" Target="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58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6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slide" Target="slide17.xm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.xml"/><Relationship Id="rId5" Type="http://schemas.openxmlformats.org/officeDocument/2006/relationships/image" Target="../media/image4.png"/><Relationship Id="rId4" Type="http://schemas.openxmlformats.org/officeDocument/2006/relationships/image" Target="../media/image11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6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slide" Target="slide17.xm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2.xml"/><Relationship Id="rId5" Type="http://schemas.openxmlformats.org/officeDocument/2006/relationships/image" Target="../media/image4.png"/><Relationship Id="rId4" Type="http://schemas.openxmlformats.org/officeDocument/2006/relationships/image" Target="../media/image11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6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1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64.xml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64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" Target="slide66.xml"/><Relationship Id="rId3" Type="http://schemas.openxmlformats.org/officeDocument/2006/relationships/image" Target="../media/image124.png"/><Relationship Id="rId7" Type="http://schemas.openxmlformats.org/officeDocument/2006/relationships/image" Target="../media/image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Relationship Id="rId9" Type="http://schemas.openxmlformats.org/officeDocument/2006/relationships/slide" Target="slide1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66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130.png"/><Relationship Id="rId7" Type="http://schemas.openxmlformats.org/officeDocument/2006/relationships/slide" Target="slide68.xml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4.png"/><Relationship Id="rId4" Type="http://schemas.openxmlformats.org/officeDocument/2006/relationships/image" Target="../media/image13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6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135.png"/><Relationship Id="rId7" Type="http://schemas.openxmlformats.org/officeDocument/2006/relationships/slide" Target="slide70.xml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37.png"/><Relationship Id="rId10" Type="http://schemas.openxmlformats.org/officeDocument/2006/relationships/image" Target="../media/image139.png"/><Relationship Id="rId4" Type="http://schemas.openxmlformats.org/officeDocument/2006/relationships/image" Target="../media/image136.png"/><Relationship Id="rId9" Type="http://schemas.openxmlformats.org/officeDocument/2006/relationships/image" Target="../media/image13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7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slide" Target="slide17.xml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2.xml"/><Relationship Id="rId5" Type="http://schemas.openxmlformats.org/officeDocument/2006/relationships/image" Target="../media/image4.png"/><Relationship Id="rId4" Type="http://schemas.openxmlformats.org/officeDocument/2006/relationships/image" Target="../media/image14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7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slide" Target="slide17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4.xml"/><Relationship Id="rId5" Type="http://schemas.openxmlformats.org/officeDocument/2006/relationships/image" Target="../media/image4.png"/><Relationship Id="rId4" Type="http://schemas.openxmlformats.org/officeDocument/2006/relationships/image" Target="../media/image14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74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10" Type="http://schemas.openxmlformats.org/officeDocument/2006/relationships/slide" Target="slide17.xml"/><Relationship Id="rId4" Type="http://schemas.openxmlformats.org/officeDocument/2006/relationships/image" Target="../media/image151.png"/><Relationship Id="rId9" Type="http://schemas.openxmlformats.org/officeDocument/2006/relationships/slide" Target="slide7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7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7" Type="http://schemas.openxmlformats.org/officeDocument/2006/relationships/slide" Target="slide17.xml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8.xml"/><Relationship Id="rId5" Type="http://schemas.openxmlformats.org/officeDocument/2006/relationships/image" Target="../media/image4.png"/><Relationship Id="rId4" Type="http://schemas.openxmlformats.org/officeDocument/2006/relationships/image" Target="../media/image15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7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8.xml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slide" Target="slide17.xml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0.xml"/><Relationship Id="rId5" Type="http://schemas.openxmlformats.org/officeDocument/2006/relationships/image" Target="../media/image4.png"/><Relationship Id="rId4" Type="http://schemas.openxmlformats.org/officeDocument/2006/relationships/image" Target="../media/image16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8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7" Type="http://schemas.openxmlformats.org/officeDocument/2006/relationships/slide" Target="slide17.xml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2.xml"/><Relationship Id="rId5" Type="http://schemas.openxmlformats.org/officeDocument/2006/relationships/image" Target="../media/image4.png"/><Relationship Id="rId4" Type="http://schemas.openxmlformats.org/officeDocument/2006/relationships/image" Target="../media/image16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8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7" Type="http://schemas.openxmlformats.org/officeDocument/2006/relationships/slide" Target="slide17.xml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4.xml"/><Relationship Id="rId5" Type="http://schemas.openxmlformats.org/officeDocument/2006/relationships/image" Target="../media/image4.png"/><Relationship Id="rId4" Type="http://schemas.openxmlformats.org/officeDocument/2006/relationships/image" Target="../media/image17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8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86.xml"/><Relationship Id="rId4" Type="http://schemas.openxmlformats.org/officeDocument/2006/relationships/image" Target="../media/image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8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88.xml"/><Relationship Id="rId4" Type="http://schemas.openxmlformats.org/officeDocument/2006/relationships/image" Target="../media/image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17.xml"/><Relationship Id="rId4" Type="http://schemas.openxmlformats.org/officeDocument/2006/relationships/slide" Target="slide8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88.xml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17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180.png"/><Relationship Id="rId7" Type="http://schemas.openxmlformats.org/officeDocument/2006/relationships/slide" Target="slide91.xml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85.png"/><Relationship Id="rId5" Type="http://schemas.openxmlformats.org/officeDocument/2006/relationships/image" Target="../media/image182.png"/><Relationship Id="rId10" Type="http://schemas.openxmlformats.org/officeDocument/2006/relationships/image" Target="../media/image184.png"/><Relationship Id="rId4" Type="http://schemas.openxmlformats.org/officeDocument/2006/relationships/image" Target="../media/image181.png"/><Relationship Id="rId9" Type="http://schemas.openxmlformats.org/officeDocument/2006/relationships/image" Target="../media/image18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9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93.xml"/><Relationship Id="rId4" Type="http://schemas.openxmlformats.org/officeDocument/2006/relationships/image" Target="../media/image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9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7" Type="http://schemas.openxmlformats.org/officeDocument/2006/relationships/slide" Target="slide17.xml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5.xml"/><Relationship Id="rId5" Type="http://schemas.openxmlformats.org/officeDocument/2006/relationships/image" Target="../media/image4.png"/><Relationship Id="rId4" Type="http://schemas.openxmlformats.org/officeDocument/2006/relationships/image" Target="../media/image19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9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97.xml"/><Relationship Id="rId4" Type="http://schemas.openxmlformats.org/officeDocument/2006/relationships/image" Target="../media/image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9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99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dirty="0" smtClean="0">
                <a:latin typeface="Comic Sans MS" panose="030F0702030302020204" pitchFamily="66" charset="0"/>
              </a:rPr>
              <a:t>Multiple Events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7" name="Rectangle 6">
            <a:hlinkClick r:id="rId2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3" action="ppaction://hlinksldjump"/>
          </p:cNvPr>
          <p:cNvSpPr/>
          <p:nvPr/>
        </p:nvSpPr>
        <p:spPr>
          <a:xfrm>
            <a:off x="3923928" y="119675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3923928" y="177287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923928" y="234893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2HR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3923928" y="292500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3923928" y="350100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1HR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8" action="ppaction://hlinksldjump"/>
          </p:cNvPr>
          <p:cNvSpPr/>
          <p:nvPr/>
        </p:nvSpPr>
        <p:spPr>
          <a:xfrm>
            <a:off x="3923928" y="407712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9" action="ppaction://hlinksldjump"/>
          </p:cNvPr>
          <p:cNvSpPr/>
          <p:nvPr/>
        </p:nvSpPr>
        <p:spPr>
          <a:xfrm>
            <a:off x="7920956" y="51036"/>
            <a:ext cx="1152000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Old Spec Q’s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10" action="ppaction://hlinksldjump"/>
          </p:cNvPr>
          <p:cNvSpPr/>
          <p:nvPr/>
        </p:nvSpPr>
        <p:spPr>
          <a:xfrm>
            <a:off x="3923928" y="465319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2019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2H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29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598444"/>
            <a:ext cx="8640956" cy="41429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1700808"/>
            <a:ext cx="8640958" cy="30304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404664"/>
            <a:ext cx="8640958" cy="225416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5292080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9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29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90" y="4644883"/>
            <a:ext cx="8633820" cy="13764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90" y="404665"/>
            <a:ext cx="8633820" cy="419178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55090" y="404664"/>
            <a:ext cx="8633817" cy="5616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529208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5" idx="3"/>
            <a:endCxn id="11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47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8640960" cy="4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332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529208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4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37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2928" cy="574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95537" y="404664"/>
            <a:ext cx="8352928" cy="5786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529208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7" idx="3"/>
            <a:endCxn id="13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49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87628"/>
            <a:ext cx="8496944" cy="4025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42540"/>
            <a:ext cx="8496944" cy="2042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287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529208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4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7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15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73698"/>
            <a:ext cx="6480720" cy="308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501008"/>
            <a:ext cx="6480720" cy="315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331639" y="373698"/>
            <a:ext cx="6480721" cy="1111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529208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5" idx="3"/>
            <a:endCxn id="11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31639" y="1484784"/>
            <a:ext cx="6480721" cy="517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26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252366"/>
            <a:ext cx="8640958" cy="44169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4664"/>
            <a:ext cx="8640958" cy="296361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529208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4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51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492897"/>
            <a:ext cx="8784976" cy="123548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79512" y="2492896"/>
            <a:ext cx="8784975" cy="1235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529208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7" idx="3"/>
            <a:endCxn id="13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65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30464"/>
            <a:ext cx="8640960" cy="301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8640960" cy="305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347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529208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4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7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94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784976" cy="452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79512" y="836712"/>
            <a:ext cx="8784975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529208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5" idx="3"/>
            <a:endCxn id="11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9512" y="1556792"/>
            <a:ext cx="8784975" cy="3806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42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18768"/>
            <a:ext cx="8640960" cy="3750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366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529208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4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97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052737"/>
            <a:ext cx="8352926" cy="41302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7" y="1605695"/>
            <a:ext cx="8352926" cy="3577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5292080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7" idx="3"/>
            <a:endCxn id="11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5537" y="1052736"/>
            <a:ext cx="8352926" cy="552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52838"/>
            <a:ext cx="8784976" cy="430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79512" y="836712"/>
            <a:ext cx="8784975" cy="4320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529208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7" idx="3"/>
            <a:endCxn id="13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12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46108"/>
            <a:ext cx="8784976" cy="3567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784976" cy="3191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2358"/>
            <a:ext cx="8784976" cy="102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529208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3HR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4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7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60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784976" cy="25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79512" y="2737340"/>
            <a:ext cx="8784975" cy="1252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529208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3HR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5" idx="3"/>
            <a:endCxn id="11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9513" y="1484784"/>
            <a:ext cx="8784976" cy="1252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64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3431648"/>
            <a:ext cx="8640956" cy="33817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850040"/>
            <a:ext cx="8640958" cy="34430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404664"/>
            <a:ext cx="8640958" cy="1522906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5292080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9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02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8" y="1916832"/>
            <a:ext cx="8352924" cy="16650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7" y="2942013"/>
            <a:ext cx="8352926" cy="6398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395537" y="1916830"/>
            <a:ext cx="8352926" cy="10251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5292080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5" idx="3"/>
            <a:endCxn id="13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50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902362"/>
            <a:ext cx="8496944" cy="476699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5292080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2019 2H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9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548680"/>
            <a:ext cx="8496944" cy="416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692696"/>
            <a:ext cx="8352926" cy="4605100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395537" y="692696"/>
            <a:ext cx="8352926" cy="4605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5292080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2019 2H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2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903486"/>
            <a:ext cx="1296144" cy="861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415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764704"/>
            <a:ext cx="8496942" cy="5069040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323529" y="690159"/>
            <a:ext cx="8496942" cy="5143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Alternative Method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5292080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2019 2H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2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32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dirty="0" smtClean="0">
                <a:latin typeface="Comic Sans MS" panose="030F0702030302020204" pitchFamily="66" charset="0"/>
              </a:rPr>
              <a:t>Multiple Events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3203848" y="112474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June 2011 </a:t>
            </a:r>
            <a:r>
              <a:rPr lang="en-GB" sz="1400" b="1" dirty="0" smtClean="0">
                <a:latin typeface="Comic Sans MS" panose="030F0702030302020204" pitchFamily="66" charset="0"/>
              </a:rPr>
              <a:t>3H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755576" y="112474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755576" y="170080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755576" y="227687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755576" y="285293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8" action="ppaction://hlinksldjump"/>
          </p:cNvPr>
          <p:cNvSpPr/>
          <p:nvPr/>
        </p:nvSpPr>
        <p:spPr>
          <a:xfrm>
            <a:off x="755576" y="342900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9" action="ppaction://hlinksldjump"/>
          </p:cNvPr>
          <p:cNvSpPr/>
          <p:nvPr/>
        </p:nvSpPr>
        <p:spPr>
          <a:xfrm>
            <a:off x="755576" y="400506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4H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10" action="ppaction://hlinksldjump"/>
          </p:cNvPr>
          <p:cNvSpPr/>
          <p:nvPr/>
        </p:nvSpPr>
        <p:spPr>
          <a:xfrm>
            <a:off x="755576" y="458118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11" action="ppaction://hlinksldjump"/>
          </p:cNvPr>
          <p:cNvSpPr/>
          <p:nvPr/>
        </p:nvSpPr>
        <p:spPr>
          <a:xfrm>
            <a:off x="755576" y="515724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4H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12" action="ppaction://hlinksldjump"/>
          </p:cNvPr>
          <p:cNvSpPr/>
          <p:nvPr/>
        </p:nvSpPr>
        <p:spPr>
          <a:xfrm>
            <a:off x="755576" y="573331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13" action="ppaction://hlinksldjump"/>
          </p:cNvPr>
          <p:cNvSpPr/>
          <p:nvPr/>
        </p:nvSpPr>
        <p:spPr>
          <a:xfrm>
            <a:off x="1979712" y="112474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4H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14" action="ppaction://hlinksldjump"/>
          </p:cNvPr>
          <p:cNvSpPr/>
          <p:nvPr/>
        </p:nvSpPr>
        <p:spPr>
          <a:xfrm>
            <a:off x="1979712" y="170080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15" action="ppaction://hlinksldjump"/>
          </p:cNvPr>
          <p:cNvSpPr/>
          <p:nvPr/>
        </p:nvSpPr>
        <p:spPr>
          <a:xfrm>
            <a:off x="1979712" y="227692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hlinkClick r:id="rId16" action="ppaction://hlinksldjump"/>
          </p:cNvPr>
          <p:cNvSpPr/>
          <p:nvPr/>
        </p:nvSpPr>
        <p:spPr>
          <a:xfrm>
            <a:off x="1979712" y="285299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hlinkClick r:id="rId17" action="ppaction://hlinksldjump"/>
          </p:cNvPr>
          <p:cNvSpPr/>
          <p:nvPr/>
        </p:nvSpPr>
        <p:spPr>
          <a:xfrm>
            <a:off x="1979712" y="342900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2" name="Rectangle 31">
            <a:hlinkClick r:id="rId18" action="ppaction://hlinksldjump"/>
          </p:cNvPr>
          <p:cNvSpPr/>
          <p:nvPr/>
        </p:nvSpPr>
        <p:spPr>
          <a:xfrm>
            <a:off x="1979712" y="400512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4" name="Rectangle 33">
            <a:hlinkClick r:id="rId19" action="ppaction://hlinksldjump"/>
          </p:cNvPr>
          <p:cNvSpPr/>
          <p:nvPr/>
        </p:nvSpPr>
        <p:spPr>
          <a:xfrm>
            <a:off x="1979712" y="458112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6" name="Rectangle 35">
            <a:hlinkClick r:id="rId20" action="ppaction://hlinksldjump"/>
          </p:cNvPr>
          <p:cNvSpPr/>
          <p:nvPr/>
        </p:nvSpPr>
        <p:spPr>
          <a:xfrm>
            <a:off x="1979712" y="515719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9" name="Rectangle 38">
            <a:hlinkClick r:id="rId21" action="ppaction://hlinksldjump"/>
          </p:cNvPr>
          <p:cNvSpPr/>
          <p:nvPr/>
        </p:nvSpPr>
        <p:spPr>
          <a:xfrm>
            <a:off x="1979712" y="573331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1" name="Rectangle 40">
            <a:hlinkClick r:id="rId22" action="ppaction://hlinksldjump"/>
          </p:cNvPr>
          <p:cNvSpPr/>
          <p:nvPr/>
        </p:nvSpPr>
        <p:spPr>
          <a:xfrm>
            <a:off x="3203848" y="170080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2" name="Rectangle 41">
            <a:hlinkClick r:id="rId23" action="ppaction://hlinksldjump"/>
          </p:cNvPr>
          <p:cNvSpPr/>
          <p:nvPr/>
        </p:nvSpPr>
        <p:spPr>
          <a:xfrm>
            <a:off x="3203848" y="227687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5" name="Rectangle 44">
            <a:hlinkClick r:id="rId24" action="ppaction://hlinksldjump"/>
          </p:cNvPr>
          <p:cNvSpPr/>
          <p:nvPr/>
        </p:nvSpPr>
        <p:spPr>
          <a:xfrm>
            <a:off x="3203848" y="285293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hlinkClick r:id="rId25" action="ppaction://hlinksldjump"/>
          </p:cNvPr>
          <p:cNvSpPr/>
          <p:nvPr/>
        </p:nvSpPr>
        <p:spPr>
          <a:xfrm>
            <a:off x="3203976" y="3429000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hlinkClick r:id="rId26" action="ppaction://hlinksldjump"/>
          </p:cNvPr>
          <p:cNvSpPr/>
          <p:nvPr/>
        </p:nvSpPr>
        <p:spPr>
          <a:xfrm>
            <a:off x="3203848" y="400506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hlinkClick r:id="rId27" action="ppaction://hlinksldjump"/>
          </p:cNvPr>
          <p:cNvSpPr/>
          <p:nvPr/>
        </p:nvSpPr>
        <p:spPr>
          <a:xfrm>
            <a:off x="3203848" y="458118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4HR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1" name="Rectangle 50">
            <a:hlinkClick r:id="rId28" action="ppaction://hlinksldjump"/>
          </p:cNvPr>
          <p:cNvSpPr/>
          <p:nvPr/>
        </p:nvSpPr>
        <p:spPr>
          <a:xfrm>
            <a:off x="3203848" y="515724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3" name="Rectangle 52">
            <a:hlinkClick r:id="rId29" action="ppaction://hlinksldjump"/>
          </p:cNvPr>
          <p:cNvSpPr/>
          <p:nvPr/>
        </p:nvSpPr>
        <p:spPr>
          <a:xfrm>
            <a:off x="3203848" y="573325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3HR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hlinkClick r:id="rId30" action="ppaction://hlinksldjump"/>
          </p:cNvPr>
          <p:cNvSpPr/>
          <p:nvPr/>
        </p:nvSpPr>
        <p:spPr>
          <a:xfrm>
            <a:off x="4427984" y="112474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7" name="Rectangle 56">
            <a:hlinkClick r:id="rId31" action="ppaction://hlinksldjump"/>
          </p:cNvPr>
          <p:cNvSpPr/>
          <p:nvPr/>
        </p:nvSpPr>
        <p:spPr>
          <a:xfrm>
            <a:off x="4427984" y="170086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9" name="Rectangle 58">
            <a:hlinkClick r:id="rId32" action="ppaction://hlinksldjump"/>
          </p:cNvPr>
          <p:cNvSpPr/>
          <p:nvPr/>
        </p:nvSpPr>
        <p:spPr>
          <a:xfrm>
            <a:off x="4427984" y="227687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0" name="Rectangle 59">
            <a:hlinkClick r:id="rId33" action="ppaction://hlinksldjump"/>
          </p:cNvPr>
          <p:cNvSpPr/>
          <p:nvPr/>
        </p:nvSpPr>
        <p:spPr>
          <a:xfrm>
            <a:off x="4427984" y="285293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0" name="Rectangle 39">
            <a:hlinkClick r:id="rId34" action="ppaction://hlinksldjump"/>
          </p:cNvPr>
          <p:cNvSpPr/>
          <p:nvPr/>
        </p:nvSpPr>
        <p:spPr>
          <a:xfrm>
            <a:off x="4427984" y="342905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3HR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7" name="Rectangle 46">
            <a:hlinkClick r:id="rId35" action="ppaction://hlinksldjump"/>
          </p:cNvPr>
          <p:cNvSpPr/>
          <p:nvPr/>
        </p:nvSpPr>
        <p:spPr>
          <a:xfrm>
            <a:off x="4427984" y="4005120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hlinkClick r:id="rId36" action="ppaction://hlinksldjump"/>
          </p:cNvPr>
          <p:cNvSpPr/>
          <p:nvPr/>
        </p:nvSpPr>
        <p:spPr>
          <a:xfrm>
            <a:off x="4427984" y="458118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hlinkClick r:id="rId37" action="ppaction://hlinksldjump"/>
          </p:cNvPr>
          <p:cNvSpPr/>
          <p:nvPr/>
        </p:nvSpPr>
        <p:spPr>
          <a:xfrm>
            <a:off x="4427984" y="515724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4" name="Rectangle 53">
            <a:hlinkClick r:id="rId38" action="ppaction://hlinksldjump"/>
          </p:cNvPr>
          <p:cNvSpPr/>
          <p:nvPr/>
        </p:nvSpPr>
        <p:spPr>
          <a:xfrm>
            <a:off x="4427984" y="573325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6" name="Rectangle 55">
            <a:hlinkClick r:id="rId39" action="ppaction://hlinksldjump"/>
          </p:cNvPr>
          <p:cNvSpPr/>
          <p:nvPr/>
        </p:nvSpPr>
        <p:spPr>
          <a:xfrm>
            <a:off x="5652248" y="112474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3HR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8" name="Rectangle 57">
            <a:hlinkClick r:id="rId40" action="ppaction://hlinksldjump"/>
          </p:cNvPr>
          <p:cNvSpPr/>
          <p:nvPr/>
        </p:nvSpPr>
        <p:spPr>
          <a:xfrm>
            <a:off x="5652120" y="170086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1" name="Rectangle 60">
            <a:hlinkClick r:id="rId41" action="ppaction://hlinksldjump"/>
          </p:cNvPr>
          <p:cNvSpPr/>
          <p:nvPr/>
        </p:nvSpPr>
        <p:spPr>
          <a:xfrm>
            <a:off x="5652120" y="227692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2" name="Rectangle 61">
            <a:hlinkClick r:id="rId42" action="ppaction://hlinksldjump"/>
          </p:cNvPr>
          <p:cNvSpPr/>
          <p:nvPr/>
        </p:nvSpPr>
        <p:spPr>
          <a:xfrm>
            <a:off x="5652120" y="285299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3" name="Rectangle 62">
            <a:hlinkClick r:id="rId43" action="ppaction://hlinksldjump"/>
          </p:cNvPr>
          <p:cNvSpPr/>
          <p:nvPr/>
        </p:nvSpPr>
        <p:spPr>
          <a:xfrm>
            <a:off x="5652120" y="342905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4" name="Rectangle 63">
            <a:hlinkClick r:id="rId44" action="ppaction://hlinksldjump"/>
          </p:cNvPr>
          <p:cNvSpPr/>
          <p:nvPr/>
        </p:nvSpPr>
        <p:spPr>
          <a:xfrm>
            <a:off x="5652120" y="4005120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5" name="Rectangle 64">
            <a:hlinkClick r:id="rId45" action="ppaction://hlinksldjump"/>
          </p:cNvPr>
          <p:cNvSpPr/>
          <p:nvPr/>
        </p:nvSpPr>
        <p:spPr>
          <a:xfrm>
            <a:off x="5652120" y="458118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6" name="Rectangle 65">
            <a:hlinkClick r:id="rId46" action="ppaction://hlinksldjump"/>
          </p:cNvPr>
          <p:cNvSpPr/>
          <p:nvPr/>
        </p:nvSpPr>
        <p:spPr>
          <a:xfrm>
            <a:off x="5652120" y="515724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7" name="Rectangle 66">
            <a:hlinkClick r:id="rId47" action="ppaction://hlinksldjump"/>
          </p:cNvPr>
          <p:cNvSpPr/>
          <p:nvPr/>
        </p:nvSpPr>
        <p:spPr>
          <a:xfrm>
            <a:off x="5652120" y="573331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8" name="Rectangle 67">
            <a:hlinkClick r:id="rId48" action="ppaction://hlinksldjump"/>
          </p:cNvPr>
          <p:cNvSpPr/>
          <p:nvPr/>
        </p:nvSpPr>
        <p:spPr>
          <a:xfrm>
            <a:off x="6876384" y="112474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9" name="Rectangle 68">
            <a:hlinkClick r:id="rId49" action="ppaction://hlinksldjump"/>
          </p:cNvPr>
          <p:cNvSpPr/>
          <p:nvPr/>
        </p:nvSpPr>
        <p:spPr>
          <a:xfrm>
            <a:off x="6876256" y="170086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3HR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70" name="Rectangle 69">
            <a:hlinkClick r:id="rId50" action="ppaction://hlinksldjump"/>
          </p:cNvPr>
          <p:cNvSpPr/>
          <p:nvPr/>
        </p:nvSpPr>
        <p:spPr>
          <a:xfrm>
            <a:off x="7920956" y="51036"/>
            <a:ext cx="1152000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New Spec Q’s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89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0" y="2996952"/>
            <a:ext cx="5904660" cy="377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65986"/>
            <a:ext cx="5904658" cy="251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3H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9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79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505075"/>
            <a:ext cx="8315750" cy="132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5537" y="2505075"/>
            <a:ext cx="8315750" cy="4384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395537" y="3356992"/>
            <a:ext cx="8315750" cy="4682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5537" y="2943551"/>
            <a:ext cx="8315750" cy="413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3H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2" idx="3"/>
            <a:endCxn id="17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44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849580"/>
            <a:ext cx="8496944" cy="29637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2564904"/>
            <a:ext cx="8496942" cy="25903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404664"/>
            <a:ext cx="8496944" cy="2813852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2H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9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51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428320"/>
            <a:ext cx="8352928" cy="38089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76672"/>
            <a:ext cx="8352928" cy="295283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4H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9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92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13" y="2129624"/>
            <a:ext cx="8278574" cy="1515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2713" y="2129623"/>
            <a:ext cx="8278574" cy="151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4H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4" idx="3"/>
            <a:endCxn id="11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35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149080"/>
            <a:ext cx="8352926" cy="2658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221088"/>
            <a:ext cx="8352926" cy="1492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83750"/>
            <a:ext cx="8352926" cy="3909346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522007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9" idx="3"/>
            <a:endCxn id="16" idx="1"/>
          </p:cNvCxnSpPr>
          <p:nvPr/>
        </p:nvCxnSpPr>
        <p:spPr>
          <a:xfrm flipV="1">
            <a:off x="4860032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37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13" y="1099896"/>
            <a:ext cx="8278574" cy="20526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14" y="3188128"/>
            <a:ext cx="8278572" cy="18970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2713" y="1099895"/>
            <a:ext cx="8278574" cy="7166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432713" y="1816502"/>
            <a:ext cx="8278573" cy="3268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522007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0" idx="3"/>
            <a:endCxn id="16" idx="1"/>
          </p:cNvCxnSpPr>
          <p:nvPr/>
        </p:nvCxnSpPr>
        <p:spPr>
          <a:xfrm flipV="1">
            <a:off x="4860032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33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721238"/>
            <a:ext cx="7920880" cy="1984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281759"/>
            <a:ext cx="7920880" cy="27391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579882"/>
            <a:ext cx="7920880" cy="1898606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3H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9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14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14" y="1340768"/>
            <a:ext cx="8278572" cy="27687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2713" y="1340767"/>
            <a:ext cx="8278574" cy="6179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432713" y="1958741"/>
            <a:ext cx="8278573" cy="2150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3H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6" idx="3"/>
            <a:endCxn id="13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38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332656"/>
            <a:ext cx="5040560" cy="327788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1" y="3612646"/>
            <a:ext cx="5040558" cy="1688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720" y="5229200"/>
            <a:ext cx="5040560" cy="641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1720" y="5877272"/>
            <a:ext cx="5040560" cy="790676"/>
          </a:xfrm>
          <a:prstGeom prst="rect">
            <a:avLst/>
          </a:prstGeom>
        </p:spPr>
      </p:pic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1" idx="3"/>
            <a:endCxn id="18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8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73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484784"/>
            <a:ext cx="8352928" cy="26234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1484784"/>
            <a:ext cx="8352930" cy="309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395536" y="1988841"/>
            <a:ext cx="8352930" cy="21194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95536" y="1794190"/>
            <a:ext cx="8352928" cy="194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4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28" idx="3"/>
            <a:endCxn id="25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66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640960" cy="468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4H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1" idx="3"/>
            <a:endCxn id="18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05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8352928" cy="96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5536" y="2132856"/>
            <a:ext cx="8352930" cy="963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4H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20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0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40768"/>
            <a:ext cx="8784976" cy="28193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340767"/>
            <a:ext cx="8784976" cy="936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2H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7" idx="3"/>
            <a:endCxn id="11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9512" y="2276872"/>
            <a:ext cx="8784976" cy="1883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89768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59056"/>
            <a:ext cx="8208912" cy="217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08912" cy="4147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3H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1" idx="3"/>
            <a:endCxn id="18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82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8352928" cy="250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5536" y="1268760"/>
            <a:ext cx="835293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>
            <a:hlinkClick r:id="rId4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3H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27" idx="3"/>
            <a:endCxn id="24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95536" y="1556792"/>
            <a:ext cx="8352928" cy="2218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35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5" grpId="0" animBg="1"/>
      <p:bldP spid="3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04664"/>
            <a:ext cx="7920880" cy="563329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4H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1" idx="3"/>
            <a:endCxn id="18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75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060848"/>
            <a:ext cx="8352928" cy="11390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2060848"/>
            <a:ext cx="8352930" cy="1139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4H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6" idx="3"/>
            <a:endCxn id="13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84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630584"/>
            <a:ext cx="5760640" cy="118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16056"/>
            <a:ext cx="5760640" cy="185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4664"/>
            <a:ext cx="5760640" cy="3146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" t="1" b="4562"/>
          <a:stretch/>
        </p:blipFill>
        <p:spPr bwMode="auto">
          <a:xfrm>
            <a:off x="1691680" y="5301208"/>
            <a:ext cx="5760640" cy="61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22" idx="3"/>
            <a:endCxn id="14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8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65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8640960" cy="355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0" y="1124744"/>
            <a:ext cx="8640960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0" y="2276871"/>
            <a:ext cx="8640960" cy="625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20" y="2902755"/>
            <a:ext cx="8640960" cy="177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(ii)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23" idx="3"/>
            <a:endCxn id="13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8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4" grpId="0" animBg="1"/>
      <p:bldP spid="21" grpId="0" animBg="1"/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3234544"/>
            <a:ext cx="8496940" cy="30027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358552"/>
            <a:ext cx="8496942" cy="393454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22" idx="3"/>
            <a:endCxn id="14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40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988841"/>
            <a:ext cx="8640958" cy="1562784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0" y="1988840"/>
            <a:ext cx="8640960" cy="3493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20" y="2338185"/>
            <a:ext cx="8640960" cy="1213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9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49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4" grpId="0" animBg="1"/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259440"/>
            <a:ext cx="8640956" cy="39778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378368"/>
            <a:ext cx="8640958" cy="204252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3H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22" idx="3"/>
            <a:endCxn id="14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60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940182"/>
            <a:ext cx="8640958" cy="1920866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0" y="1940182"/>
            <a:ext cx="8640960" cy="19208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3H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9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78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15600"/>
            <a:ext cx="8640960" cy="445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2588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</a:t>
            </a:r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9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68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8" y="4077072"/>
            <a:ext cx="8352924" cy="1947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404664"/>
            <a:ext cx="8352926" cy="371690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22" idx="3"/>
            <a:endCxn id="14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12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348881"/>
            <a:ext cx="8640958" cy="778096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0" y="2348880"/>
            <a:ext cx="8640960" cy="778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3" name="Straight Arrow Connector 12"/>
          <p:cNvCxnSpPr>
            <a:stCxn id="15" idx="3"/>
            <a:endCxn id="12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13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573016"/>
            <a:ext cx="8352928" cy="26095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212976"/>
            <a:ext cx="8352928" cy="16880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404664"/>
            <a:ext cx="8352928" cy="324698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3H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22" idx="3"/>
            <a:endCxn id="14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3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00809"/>
            <a:ext cx="8640960" cy="1970842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0" y="1700808"/>
            <a:ext cx="8640960" cy="588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3H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9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520" y="2289508"/>
            <a:ext cx="8640960" cy="1382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05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8" y="3508734"/>
            <a:ext cx="8352924" cy="22245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404664"/>
            <a:ext cx="8352926" cy="204320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22" idx="3"/>
            <a:endCxn id="14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2420888"/>
            <a:ext cx="8352926" cy="141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9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556794"/>
            <a:ext cx="8640958" cy="2892960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0" y="1556792"/>
            <a:ext cx="8640960" cy="620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520" y="2177655"/>
            <a:ext cx="8640960" cy="22720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9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27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4870186"/>
            <a:ext cx="8208910" cy="13671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449174"/>
            <a:ext cx="8208912" cy="17800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332656"/>
            <a:ext cx="8208912" cy="364486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22" idx="3"/>
            <a:endCxn id="14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0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96752"/>
            <a:ext cx="8640960" cy="3240360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0" y="1196751"/>
            <a:ext cx="8640960" cy="576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520" y="1772816"/>
            <a:ext cx="8640960" cy="2664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9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11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758554"/>
            <a:ext cx="8640960" cy="24787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456080"/>
            <a:ext cx="8640960" cy="20530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04664"/>
            <a:ext cx="8640960" cy="227220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3H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22" idx="3"/>
            <a:endCxn id="14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62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420888"/>
            <a:ext cx="8640958" cy="772718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0" y="2418120"/>
            <a:ext cx="8640960" cy="302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520" y="2723265"/>
            <a:ext cx="8640960" cy="458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3H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8" idx="3"/>
            <a:endCxn id="13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56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484784"/>
            <a:ext cx="8352926" cy="264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5537" y="1484784"/>
            <a:ext cx="8352926" cy="26479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</a:t>
            </a:r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5" idx="3"/>
            <a:endCxn id="13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34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581128"/>
            <a:ext cx="7632848" cy="2159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58940"/>
            <a:ext cx="7632848" cy="318608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3H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22" idx="3"/>
            <a:endCxn id="14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576" y="3609938"/>
            <a:ext cx="7632848" cy="161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7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68761"/>
            <a:ext cx="8640960" cy="4078486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0" y="1268760"/>
            <a:ext cx="8640960" cy="771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520" y="2040755"/>
            <a:ext cx="8640960" cy="3306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3H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8" idx="3"/>
            <a:endCxn id="13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30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65" y="3789040"/>
            <a:ext cx="7856670" cy="2975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65" y="3193866"/>
            <a:ext cx="7856670" cy="2467382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3H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22" idx="3"/>
            <a:endCxn id="14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665" y="404664"/>
            <a:ext cx="7856670" cy="389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1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318220"/>
            <a:ext cx="8640960" cy="1128142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0" y="2318219"/>
            <a:ext cx="8640959" cy="3426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520" y="2660898"/>
            <a:ext cx="8640960" cy="785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3H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9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46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54" y="5189229"/>
            <a:ext cx="7232092" cy="163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522007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3H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9" idx="3"/>
            <a:endCxn id="16" idx="1"/>
          </p:cNvCxnSpPr>
          <p:nvPr/>
        </p:nvCxnSpPr>
        <p:spPr>
          <a:xfrm flipV="1">
            <a:off x="4860032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54" y="368172"/>
            <a:ext cx="7232092" cy="486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84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25" y="1419458"/>
            <a:ext cx="8315750" cy="287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5536" y="1419458"/>
            <a:ext cx="8334339" cy="1145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5536" y="2564904"/>
            <a:ext cx="8334339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ii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522007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3H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6" idx="3"/>
            <a:endCxn id="13" idx="1"/>
          </p:cNvCxnSpPr>
          <p:nvPr/>
        </p:nvCxnSpPr>
        <p:spPr>
          <a:xfrm flipV="1">
            <a:off x="4860032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79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3675484"/>
            <a:ext cx="7632846" cy="31378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5346152"/>
            <a:ext cx="7632848" cy="6031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3679039"/>
            <a:ext cx="7632848" cy="6639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332656"/>
            <a:ext cx="7632848" cy="3606112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4H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9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8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576" y="4293096"/>
            <a:ext cx="7632848" cy="103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3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73008"/>
            <a:ext cx="8640960" cy="32042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22334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404663"/>
            <a:ext cx="8640960" cy="8358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6" name="Rectangle 5"/>
          <p:cNvSpPr/>
          <p:nvPr/>
        </p:nvSpPr>
        <p:spPr>
          <a:xfrm>
            <a:off x="251520" y="1240472"/>
            <a:ext cx="8640960" cy="13976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4H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2" idx="3"/>
            <a:endCxn id="19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520" y="2638086"/>
            <a:ext cx="8640960" cy="32391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083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5575320"/>
            <a:ext cx="7344816" cy="12380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5373216"/>
            <a:ext cx="7344816" cy="5823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3717032"/>
            <a:ext cx="7344816" cy="1688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2924944"/>
            <a:ext cx="7344816" cy="8101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592" y="2348880"/>
            <a:ext cx="7344816" cy="59526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592" y="368200"/>
            <a:ext cx="7344816" cy="1980680"/>
          </a:xfrm>
          <a:prstGeom prst="rect">
            <a:avLst/>
          </a:prstGeom>
        </p:spPr>
      </p:pic>
      <p:sp>
        <p:nvSpPr>
          <p:cNvPr id="16" name="Rectangle 15">
            <a:hlinkClick r:id="rId9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3H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9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10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52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276872"/>
            <a:ext cx="8640960" cy="39277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85290"/>
            <a:ext cx="8640960" cy="189158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51520" y="385287"/>
            <a:ext cx="8640960" cy="1296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0" y="1681433"/>
            <a:ext cx="8640960" cy="595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20" y="2276870"/>
            <a:ext cx="8640960" cy="648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0" y="2924944"/>
            <a:ext cx="8640960" cy="3279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3H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26" idx="3"/>
            <a:endCxn id="15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hlinkClick r:id="rId6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15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22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45712"/>
            <a:ext cx="8496944" cy="472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27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5292080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9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27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244320"/>
            <a:ext cx="8496944" cy="35690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149080"/>
            <a:ext cx="8496944" cy="1288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404664"/>
            <a:ext cx="8496944" cy="415306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4H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9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50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39" y="1412776"/>
            <a:ext cx="8601722" cy="230667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51520" y="1412775"/>
            <a:ext cx="8640960" cy="866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71139" y="2279239"/>
            <a:ext cx="8621341" cy="1440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4H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20" idx="3"/>
            <a:endCxn id="17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74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3464790"/>
            <a:ext cx="8640956" cy="33485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2636912"/>
            <a:ext cx="8640958" cy="16801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434680"/>
            <a:ext cx="8640958" cy="227424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9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22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39" y="1700808"/>
            <a:ext cx="8601722" cy="197557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51520" y="1700807"/>
            <a:ext cx="8640960" cy="542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20" y="2243258"/>
            <a:ext cx="8640960" cy="1440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529208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6" idx="3"/>
            <a:endCxn id="13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02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47810"/>
            <a:ext cx="8640958" cy="27655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2085436"/>
            <a:ext cx="8640958" cy="268712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529208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9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404664"/>
            <a:ext cx="8640958" cy="204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7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340768"/>
            <a:ext cx="8640960" cy="299202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51520" y="1340766"/>
            <a:ext cx="8640960" cy="1368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20" y="2708920"/>
            <a:ext cx="8640960" cy="1623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529208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20" idx="3"/>
            <a:endCxn id="17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65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556" y="5328830"/>
            <a:ext cx="6662888" cy="14845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555" y="5445224"/>
            <a:ext cx="6662890" cy="782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555" y="3717032"/>
            <a:ext cx="6662890" cy="1716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0555" y="2780928"/>
            <a:ext cx="6662890" cy="2206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0555" y="332656"/>
            <a:ext cx="6662890" cy="2875656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8" action="ppaction://hlinksldjump"/>
          </p:cNvPr>
          <p:cNvSpPr/>
          <p:nvPr/>
        </p:nvSpPr>
        <p:spPr>
          <a:xfrm>
            <a:off x="529208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4HR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9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9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75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96752"/>
            <a:ext cx="8640960" cy="386409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51520" y="1196751"/>
            <a:ext cx="8640960" cy="720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20" y="1916833"/>
            <a:ext cx="8640960" cy="864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529208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4HR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6" idx="3"/>
            <a:endCxn id="13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1520" y="2780928"/>
            <a:ext cx="8640960" cy="2279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18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358896"/>
            <a:ext cx="6048672" cy="38621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5481308"/>
            <a:ext cx="6048672" cy="1332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203" y="5467594"/>
            <a:ext cx="5895134" cy="76971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664" y="4221088"/>
            <a:ext cx="6048672" cy="1358794"/>
          </a:xfrm>
          <a:prstGeom prst="rect">
            <a:avLst/>
          </a:prstGeom>
        </p:spPr>
      </p:pic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529208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20" idx="3"/>
            <a:endCxn id="14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8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63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48680"/>
            <a:ext cx="8640958" cy="51527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1235580"/>
            <a:ext cx="8640958" cy="1329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251521" y="2564904"/>
            <a:ext cx="8640958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1" y="3717032"/>
            <a:ext cx="8640958" cy="198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1" y="548679"/>
            <a:ext cx="8640958" cy="686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529208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25" idx="3"/>
            <a:endCxn id="14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3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340768"/>
            <a:ext cx="8352926" cy="311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5537" y="1340768"/>
            <a:ext cx="8352926" cy="3115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5292080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7" idx="3"/>
            <a:endCxn id="11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90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858" y="5320576"/>
            <a:ext cx="5898284" cy="1492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859" y="5185186"/>
            <a:ext cx="5898282" cy="6920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858" y="4085252"/>
            <a:ext cx="5898284" cy="15759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2858" y="2852936"/>
            <a:ext cx="5898284" cy="1558112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529208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3HR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20" idx="3"/>
            <a:endCxn id="14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8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858" y="355338"/>
            <a:ext cx="5898284" cy="2785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2858" y="5877272"/>
            <a:ext cx="5898284" cy="37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3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024338"/>
            <a:ext cx="8640958" cy="42048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1700809"/>
            <a:ext cx="864095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251521" y="2276874"/>
            <a:ext cx="8640958" cy="96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1" y="1024337"/>
            <a:ext cx="8640958" cy="676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529208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3HR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23" idx="3"/>
            <a:endCxn id="14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1521" y="3238921"/>
            <a:ext cx="8640958" cy="19902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42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4" grpId="0" animBg="1"/>
      <p:bldP spid="2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445820"/>
            <a:ext cx="8496944" cy="33675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140968"/>
            <a:ext cx="8496944" cy="27793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55528"/>
            <a:ext cx="8496944" cy="422560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529208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20" idx="3"/>
            <a:endCxn id="14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65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484784"/>
            <a:ext cx="8640956" cy="31266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1988840"/>
            <a:ext cx="8640958" cy="26225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1" y="1484783"/>
            <a:ext cx="8640958" cy="504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529208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23" idx="3"/>
            <a:endCxn id="14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81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5" grpId="0" animBg="1"/>
      <p:bldP spid="2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37928"/>
            <a:ext cx="8640960" cy="4475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34948"/>
            <a:ext cx="8640960" cy="258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2688"/>
            <a:ext cx="8640960" cy="337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529208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20" idx="3"/>
            <a:endCxn id="14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32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187030"/>
            <a:ext cx="8640958" cy="353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521" y="2348881"/>
            <a:ext cx="8640958" cy="237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1" y="1187029"/>
            <a:ext cx="8640958" cy="1161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529208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22" idx="3"/>
            <a:endCxn id="14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01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5" grpId="0" animBg="1"/>
      <p:bldP spid="2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5" y="4477776"/>
            <a:ext cx="7488830" cy="2335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4221088"/>
            <a:ext cx="7488832" cy="16409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556792"/>
            <a:ext cx="7488832" cy="2676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1268760"/>
            <a:ext cx="7488832" cy="25769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4" y="548680"/>
            <a:ext cx="7488832" cy="18349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584" y="404664"/>
            <a:ext cx="7488832" cy="148592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9" action="ppaction://hlinksldjump"/>
          </p:cNvPr>
          <p:cNvSpPr/>
          <p:nvPr/>
        </p:nvSpPr>
        <p:spPr>
          <a:xfrm>
            <a:off x="529208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4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10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70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16832"/>
            <a:ext cx="8640960" cy="2265584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251519" y="1914575"/>
            <a:ext cx="8640962" cy="3622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19" y="2947824"/>
            <a:ext cx="8640961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19" y="2276872"/>
            <a:ext cx="8640962" cy="6709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519" y="3307862"/>
            <a:ext cx="8640961" cy="874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529208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20" idx="3"/>
            <a:endCxn id="17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83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3634962"/>
            <a:ext cx="8640956" cy="31784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2947584"/>
            <a:ext cx="8640958" cy="24256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404664"/>
            <a:ext cx="8640958" cy="2769022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529208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4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7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58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52736"/>
            <a:ext cx="8640960" cy="4611412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258663" y="1052735"/>
            <a:ext cx="8640962" cy="936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19" y="1988840"/>
            <a:ext cx="8640961" cy="3675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529208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28" idx="3"/>
            <a:endCxn id="15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17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8640960" cy="4427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640960" cy="205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5292080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9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85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157100"/>
            <a:ext cx="8640958" cy="36562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2" y="2721940"/>
            <a:ext cx="8640956" cy="22192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404664"/>
            <a:ext cx="8640958" cy="274670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529208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3HR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4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7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12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772817"/>
            <a:ext cx="8640962" cy="2662496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258663" y="1772816"/>
            <a:ext cx="8633817" cy="12592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19" y="3032057"/>
            <a:ext cx="8640961" cy="1403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529208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3HR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8" idx="3"/>
            <a:endCxn id="13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78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293316"/>
            <a:ext cx="8640960" cy="4520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548680"/>
            <a:ext cx="8640958" cy="41752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04664"/>
            <a:ext cx="8640960" cy="126664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529208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4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7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52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63" y="1412776"/>
            <a:ext cx="8626674" cy="2875558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258663" y="1412775"/>
            <a:ext cx="8633817" cy="8640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19" y="2276873"/>
            <a:ext cx="8640961" cy="20114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529208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24" idx="3"/>
            <a:endCxn id="15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67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286510"/>
            <a:ext cx="8640960" cy="4382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420888"/>
            <a:ext cx="8640960" cy="25397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13956"/>
            <a:ext cx="8640960" cy="315906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529208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4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7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64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977834"/>
            <a:ext cx="8640962" cy="4683414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255090" y="977833"/>
            <a:ext cx="8633817" cy="1301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19" y="2279769"/>
            <a:ext cx="8640961" cy="3381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529208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3" name="Straight Arrow Connector 12"/>
          <p:cNvCxnSpPr>
            <a:stCxn id="14" idx="3"/>
            <a:endCxn id="12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9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241010"/>
            <a:ext cx="8640958" cy="44283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31948"/>
            <a:ext cx="8640958" cy="2276972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529208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4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62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91" y="1700808"/>
            <a:ext cx="8633818" cy="2729050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255090" y="1700808"/>
            <a:ext cx="8633817" cy="2729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529208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9" idx="3"/>
            <a:endCxn id="15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31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09272"/>
            <a:ext cx="8640960" cy="476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9518"/>
            <a:ext cx="8640960" cy="2257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529208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4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9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90" y="836712"/>
            <a:ext cx="8633820" cy="486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255090" y="836711"/>
            <a:ext cx="8633817" cy="4898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529208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3" idx="3"/>
            <a:endCxn id="11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903486"/>
            <a:ext cx="1296144" cy="861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76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908720"/>
            <a:ext cx="8352926" cy="4556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5537" y="908720"/>
            <a:ext cx="8352926" cy="4556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5292080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5" idx="3"/>
            <a:endCxn id="13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55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90" y="692696"/>
            <a:ext cx="8633820" cy="528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255090" y="692697"/>
            <a:ext cx="8633817" cy="5280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529208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3" idx="3"/>
            <a:endCxn id="11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754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926" y="564456"/>
            <a:ext cx="2595562" cy="25765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518916"/>
            <a:ext cx="8640958" cy="22944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681410"/>
            <a:ext cx="8640960" cy="1763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5" y="1895448"/>
            <a:ext cx="6264698" cy="119639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529208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3HR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4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r="37692"/>
          <a:stretch/>
        </p:blipFill>
        <p:spPr>
          <a:xfrm>
            <a:off x="107503" y="527296"/>
            <a:ext cx="3460166" cy="7414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94" y="1354648"/>
            <a:ext cx="6264698" cy="1265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1520" y="3165292"/>
            <a:ext cx="8640960" cy="119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7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90" y="1052736"/>
            <a:ext cx="8633820" cy="394077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55090" y="2008508"/>
            <a:ext cx="8633817" cy="298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529208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3HR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8" idx="3"/>
            <a:endCxn id="15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5090" y="1465102"/>
            <a:ext cx="8633817" cy="543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5090" y="1052735"/>
            <a:ext cx="8633817" cy="4123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1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092414"/>
            <a:ext cx="8640958" cy="45769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4020126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529208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4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47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91" y="1052736"/>
            <a:ext cx="8633818" cy="3529788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55090" y="1052735"/>
            <a:ext cx="8633817" cy="35297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529208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7" idx="3"/>
            <a:endCxn id="13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37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86162"/>
            <a:ext cx="8640960" cy="272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8640960" cy="370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2945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529208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4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7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01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90" y="1844824"/>
            <a:ext cx="8633820" cy="182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55090" y="1844823"/>
            <a:ext cx="8633817" cy="9128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529208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5" idx="3"/>
            <a:endCxn id="11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5091" y="2757650"/>
            <a:ext cx="8633820" cy="912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96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3" grpId="0" animBg="1"/>
      <p:bldP spid="19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589060"/>
            <a:ext cx="8640958" cy="4080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4349596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529208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4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88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90" y="1340768"/>
            <a:ext cx="8633820" cy="2762540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55090" y="1340767"/>
            <a:ext cx="8633817" cy="27625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529208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7" idx="3"/>
            <a:endCxn id="13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39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083168"/>
            <a:ext cx="8640956" cy="4514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4664"/>
            <a:ext cx="8640958" cy="298868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529208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4" idx="3"/>
            <a:endCxn id="16" idx="1"/>
          </p:cNvCxnSpPr>
          <p:nvPr/>
        </p:nvCxnSpPr>
        <p:spPr>
          <a:xfrm flipV="1">
            <a:off x="4860032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3203848" y="35483"/>
            <a:ext cx="165618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Multiple Events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10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1082</TotalTime>
  <Words>1064</Words>
  <Application>Microsoft Office PowerPoint</Application>
  <PresentationFormat>On-screen Show (4:3)</PresentationFormat>
  <Paragraphs>412</Paragraphs>
  <Slides>112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17" baseType="lpstr">
      <vt:lpstr>Arial</vt:lpstr>
      <vt:lpstr>Calibri</vt:lpstr>
      <vt:lpstr>Calibri Light</vt:lpstr>
      <vt:lpstr>Comic Sans MS</vt:lpstr>
      <vt:lpstr>Theme1</vt:lpstr>
      <vt:lpstr>Multiple Events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Multiple Events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713</cp:revision>
  <dcterms:created xsi:type="dcterms:W3CDTF">2014-02-21T20:01:10Z</dcterms:created>
  <dcterms:modified xsi:type="dcterms:W3CDTF">2020-11-07T23:11:38Z</dcterms:modified>
</cp:coreProperties>
</file>