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18" Type="http://schemas.openxmlformats.org/officeDocument/2006/relationships/slide" Target="slide39.xml"/><Relationship Id="rId26" Type="http://schemas.openxmlformats.org/officeDocument/2006/relationships/slide" Target="slide61.xml"/><Relationship Id="rId39" Type="http://schemas.openxmlformats.org/officeDocument/2006/relationships/slide" Target="slide87.xml"/><Relationship Id="rId3" Type="http://schemas.openxmlformats.org/officeDocument/2006/relationships/slide" Target="slide47.xml"/><Relationship Id="rId21" Type="http://schemas.openxmlformats.org/officeDocument/2006/relationships/slide" Target="slide45.xml"/><Relationship Id="rId34" Type="http://schemas.openxmlformats.org/officeDocument/2006/relationships/slide" Target="slide77.xml"/><Relationship Id="rId42" Type="http://schemas.openxmlformats.org/officeDocument/2006/relationships/slide" Target="slide93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17" Type="http://schemas.openxmlformats.org/officeDocument/2006/relationships/slide" Target="slide37.xml"/><Relationship Id="rId25" Type="http://schemas.openxmlformats.org/officeDocument/2006/relationships/slide" Target="slide59.xml"/><Relationship Id="rId33" Type="http://schemas.openxmlformats.org/officeDocument/2006/relationships/slide" Target="slide75.xml"/><Relationship Id="rId38" Type="http://schemas.openxmlformats.org/officeDocument/2006/relationships/slide" Target="slide85.xml"/><Relationship Id="rId2" Type="http://schemas.openxmlformats.org/officeDocument/2006/relationships/slide" Target="slide14.xml"/><Relationship Id="rId16" Type="http://schemas.openxmlformats.org/officeDocument/2006/relationships/slide" Target="slide35.xml"/><Relationship Id="rId20" Type="http://schemas.openxmlformats.org/officeDocument/2006/relationships/slide" Target="slide43.xml"/><Relationship Id="rId29" Type="http://schemas.openxmlformats.org/officeDocument/2006/relationships/slide" Target="slide67.xml"/><Relationship Id="rId41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57.xml"/><Relationship Id="rId32" Type="http://schemas.openxmlformats.org/officeDocument/2006/relationships/slide" Target="slide73.xml"/><Relationship Id="rId37" Type="http://schemas.openxmlformats.org/officeDocument/2006/relationships/slide" Target="slide83.xml"/><Relationship Id="rId40" Type="http://schemas.openxmlformats.org/officeDocument/2006/relationships/slide" Target="slide89.xml"/><Relationship Id="rId45" Type="http://schemas.openxmlformats.org/officeDocument/2006/relationships/slide" Target="slide1.xml"/><Relationship Id="rId5" Type="http://schemas.openxmlformats.org/officeDocument/2006/relationships/slide" Target="slide51.xml"/><Relationship Id="rId15" Type="http://schemas.openxmlformats.org/officeDocument/2006/relationships/slide" Target="slide33.xml"/><Relationship Id="rId23" Type="http://schemas.openxmlformats.org/officeDocument/2006/relationships/slide" Target="slide55.xml"/><Relationship Id="rId28" Type="http://schemas.openxmlformats.org/officeDocument/2006/relationships/slide" Target="slide65.xml"/><Relationship Id="rId36" Type="http://schemas.openxmlformats.org/officeDocument/2006/relationships/slide" Target="slide81.xml"/><Relationship Id="rId10" Type="http://schemas.openxmlformats.org/officeDocument/2006/relationships/slide" Target="slide23.xml"/><Relationship Id="rId19" Type="http://schemas.openxmlformats.org/officeDocument/2006/relationships/slide" Target="slide41.xml"/><Relationship Id="rId31" Type="http://schemas.openxmlformats.org/officeDocument/2006/relationships/slide" Target="slide71.xml"/><Relationship Id="rId44" Type="http://schemas.openxmlformats.org/officeDocument/2006/relationships/slide" Target="slide97.xml"/><Relationship Id="rId4" Type="http://schemas.openxmlformats.org/officeDocument/2006/relationships/slide" Target="slide49.xml"/><Relationship Id="rId9" Type="http://schemas.openxmlformats.org/officeDocument/2006/relationships/slide" Target="slide21.xml"/><Relationship Id="rId14" Type="http://schemas.openxmlformats.org/officeDocument/2006/relationships/slide" Target="slide31.xml"/><Relationship Id="rId22" Type="http://schemas.openxmlformats.org/officeDocument/2006/relationships/slide" Target="slide53.xml"/><Relationship Id="rId27" Type="http://schemas.openxmlformats.org/officeDocument/2006/relationships/slide" Target="slide63.xml"/><Relationship Id="rId30" Type="http://schemas.openxmlformats.org/officeDocument/2006/relationships/slide" Target="slide69.xml"/><Relationship Id="rId35" Type="http://schemas.openxmlformats.org/officeDocument/2006/relationships/slide" Target="slide79.xml"/><Relationship Id="rId43" Type="http://schemas.openxmlformats.org/officeDocument/2006/relationships/slide" Target="slide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3.png"/><Relationship Id="rId7" Type="http://schemas.openxmlformats.org/officeDocument/2006/relationships/slide" Target="slide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3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slide" Target="slide35.xml"/><Relationship Id="rId4" Type="http://schemas.openxmlformats.org/officeDocument/2006/relationships/slide" Target="sl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slide" Target="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4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72.png"/><Relationship Id="rId7" Type="http://schemas.openxmlformats.org/officeDocument/2006/relationships/slide" Target="slide1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" Target="slide14.xml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.png"/><Relationship Id="rId9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image" Target="../media/image115.png"/><Relationship Id="rId7" Type="http://schemas.openxmlformats.org/officeDocument/2006/relationships/slide" Target="slide14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73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5.png"/><Relationship Id="rId7" Type="http://schemas.openxmlformats.org/officeDocument/2006/relationships/image" Target="../media/image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slide" Target="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slide" Target="slide89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slide" Target="slide91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15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Manipulating Formulae/ Changing the Subject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851920" y="249289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06896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64502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851920" y="422108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851920" y="479715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3851920" y="53732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9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883218"/>
            <a:ext cx="8352926" cy="285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844824"/>
            <a:ext cx="8352926" cy="3240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404664"/>
            <a:ext cx="8352926" cy="28239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8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548680"/>
            <a:ext cx="8502120" cy="50471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548680"/>
            <a:ext cx="8499533" cy="379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928095"/>
            <a:ext cx="8498240" cy="40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939" y="4941167"/>
            <a:ext cx="8499533" cy="65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62312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0" y="1844824"/>
            <a:ext cx="8502120" cy="22728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801970"/>
            <a:ext cx="8499533" cy="2315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Manipulating Formulae/ Changing the Subject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419872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419872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19872" y="29249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971600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971600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971600" y="29249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971600" y="35010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971600" y="40770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971600" y="465313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971600" y="52292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971600" y="580526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2195736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2195736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2195736" y="29249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2195736" y="35010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2195736" y="407707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9" action="ppaction://hlinksldjump"/>
          </p:cNvPr>
          <p:cNvSpPr/>
          <p:nvPr/>
        </p:nvSpPr>
        <p:spPr>
          <a:xfrm>
            <a:off x="2195736" y="465313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0" action="ppaction://hlinksldjump"/>
          </p:cNvPr>
          <p:cNvSpPr/>
          <p:nvPr/>
        </p:nvSpPr>
        <p:spPr>
          <a:xfrm>
            <a:off x="2195736" y="522920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1" action="ppaction://hlinksldjump"/>
          </p:cNvPr>
          <p:cNvSpPr/>
          <p:nvPr/>
        </p:nvSpPr>
        <p:spPr>
          <a:xfrm>
            <a:off x="2195736" y="580526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2" action="ppaction://hlinksldjump"/>
          </p:cNvPr>
          <p:cNvSpPr/>
          <p:nvPr/>
        </p:nvSpPr>
        <p:spPr>
          <a:xfrm>
            <a:off x="3419872" y="35010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3" action="ppaction://hlinksldjump"/>
          </p:cNvPr>
          <p:cNvSpPr/>
          <p:nvPr/>
        </p:nvSpPr>
        <p:spPr>
          <a:xfrm>
            <a:off x="3419872" y="407707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4" action="ppaction://hlinksldjump"/>
          </p:cNvPr>
          <p:cNvSpPr/>
          <p:nvPr/>
        </p:nvSpPr>
        <p:spPr>
          <a:xfrm>
            <a:off x="3419872" y="465313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5" action="ppaction://hlinksldjump"/>
          </p:cNvPr>
          <p:cNvSpPr/>
          <p:nvPr/>
        </p:nvSpPr>
        <p:spPr>
          <a:xfrm>
            <a:off x="3419872" y="522920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6" action="ppaction://hlinksldjump"/>
          </p:cNvPr>
          <p:cNvSpPr/>
          <p:nvPr/>
        </p:nvSpPr>
        <p:spPr>
          <a:xfrm>
            <a:off x="3419872" y="580526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7" action="ppaction://hlinksldjump"/>
          </p:cNvPr>
          <p:cNvSpPr/>
          <p:nvPr/>
        </p:nvSpPr>
        <p:spPr>
          <a:xfrm>
            <a:off x="4644008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8" action="ppaction://hlinksldjump"/>
          </p:cNvPr>
          <p:cNvSpPr/>
          <p:nvPr/>
        </p:nvSpPr>
        <p:spPr>
          <a:xfrm>
            <a:off x="4644008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9" action="ppaction://hlinksldjump"/>
          </p:cNvPr>
          <p:cNvSpPr/>
          <p:nvPr/>
        </p:nvSpPr>
        <p:spPr>
          <a:xfrm>
            <a:off x="4644008" y="29249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0" action="ppaction://hlinksldjump"/>
          </p:cNvPr>
          <p:cNvSpPr/>
          <p:nvPr/>
        </p:nvSpPr>
        <p:spPr>
          <a:xfrm>
            <a:off x="4644008" y="35010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1" action="ppaction://hlinksldjump"/>
          </p:cNvPr>
          <p:cNvSpPr/>
          <p:nvPr/>
        </p:nvSpPr>
        <p:spPr>
          <a:xfrm>
            <a:off x="4644008" y="407707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2" action="ppaction://hlinksldjump"/>
          </p:cNvPr>
          <p:cNvSpPr/>
          <p:nvPr/>
        </p:nvSpPr>
        <p:spPr>
          <a:xfrm>
            <a:off x="4644008" y="465313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3" action="ppaction://hlinksldjump"/>
          </p:cNvPr>
          <p:cNvSpPr/>
          <p:nvPr/>
        </p:nvSpPr>
        <p:spPr>
          <a:xfrm>
            <a:off x="4644008" y="522920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4" action="ppaction://hlinksldjump"/>
          </p:cNvPr>
          <p:cNvSpPr/>
          <p:nvPr/>
        </p:nvSpPr>
        <p:spPr>
          <a:xfrm>
            <a:off x="4644008" y="580526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35" action="ppaction://hlinksldjump"/>
          </p:cNvPr>
          <p:cNvSpPr/>
          <p:nvPr/>
        </p:nvSpPr>
        <p:spPr>
          <a:xfrm>
            <a:off x="5868144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6" action="ppaction://hlinksldjump"/>
          </p:cNvPr>
          <p:cNvSpPr/>
          <p:nvPr/>
        </p:nvSpPr>
        <p:spPr>
          <a:xfrm>
            <a:off x="5868144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7" action="ppaction://hlinksldjump"/>
          </p:cNvPr>
          <p:cNvSpPr/>
          <p:nvPr/>
        </p:nvSpPr>
        <p:spPr>
          <a:xfrm>
            <a:off x="5868144" y="292494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8" action="ppaction://hlinksldjump"/>
          </p:cNvPr>
          <p:cNvSpPr/>
          <p:nvPr/>
        </p:nvSpPr>
        <p:spPr>
          <a:xfrm>
            <a:off x="5868144" y="3501008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9" action="ppaction://hlinksldjump"/>
          </p:cNvPr>
          <p:cNvSpPr/>
          <p:nvPr/>
        </p:nvSpPr>
        <p:spPr>
          <a:xfrm>
            <a:off x="5868144" y="407707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0" action="ppaction://hlinksldjump"/>
          </p:cNvPr>
          <p:cNvSpPr/>
          <p:nvPr/>
        </p:nvSpPr>
        <p:spPr>
          <a:xfrm>
            <a:off x="5868144" y="465313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41" action="ppaction://hlinksldjump"/>
          </p:cNvPr>
          <p:cNvSpPr/>
          <p:nvPr/>
        </p:nvSpPr>
        <p:spPr>
          <a:xfrm>
            <a:off x="5868144" y="522920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2" action="ppaction://hlinksldjump"/>
          </p:cNvPr>
          <p:cNvSpPr/>
          <p:nvPr/>
        </p:nvSpPr>
        <p:spPr>
          <a:xfrm>
            <a:off x="5868144" y="5805264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43" action="ppaction://hlinksldjump"/>
          </p:cNvPr>
          <p:cNvSpPr/>
          <p:nvPr/>
        </p:nvSpPr>
        <p:spPr>
          <a:xfrm>
            <a:off x="7092280" y="177281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44" action="ppaction://hlinksldjump"/>
          </p:cNvPr>
          <p:cNvSpPr/>
          <p:nvPr/>
        </p:nvSpPr>
        <p:spPr>
          <a:xfrm>
            <a:off x="7092280" y="2348880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4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5" y="404664"/>
            <a:ext cx="7661330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64896" cy="14165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628799"/>
            <a:ext cx="806489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9552" y="2204864"/>
            <a:ext cx="8064896" cy="840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8" y="476630"/>
            <a:ext cx="7797644" cy="60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92896"/>
            <a:ext cx="8064897" cy="67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2492896"/>
            <a:ext cx="8064896" cy="671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836712"/>
            <a:ext cx="8640962" cy="38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8795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060848"/>
            <a:ext cx="8064898" cy="11888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2060848"/>
            <a:ext cx="8064896" cy="118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1556792"/>
            <a:ext cx="8496946" cy="22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916832"/>
            <a:ext cx="8064898" cy="10101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916831"/>
            <a:ext cx="8064896" cy="101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64" y="3645024"/>
            <a:ext cx="5329072" cy="3184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64" y="427544"/>
            <a:ext cx="5329072" cy="33614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484784"/>
            <a:ext cx="8064894" cy="17730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484783"/>
            <a:ext cx="806489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9552" y="2348879"/>
            <a:ext cx="8064896" cy="91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545370"/>
            <a:ext cx="8640958" cy="55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199382"/>
            <a:ext cx="8064894" cy="269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199382"/>
            <a:ext cx="8064896" cy="269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30280"/>
            <a:ext cx="7632848" cy="13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7632848" cy="12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17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42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2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29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35293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95536" y="2420888"/>
            <a:ext cx="8352928" cy="181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8928992" cy="18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5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24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5" r="-1"/>
          <a:stretch/>
        </p:blipFill>
        <p:spPr bwMode="auto">
          <a:xfrm>
            <a:off x="107504" y="3212976"/>
            <a:ext cx="8928992" cy="16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4" r="90909"/>
          <a:stretch/>
        </p:blipFill>
        <p:spPr bwMode="auto">
          <a:xfrm>
            <a:off x="107504" y="3126335"/>
            <a:ext cx="432048" cy="14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21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960" cy="15929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799"/>
            <a:ext cx="8640960" cy="159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8784974" cy="249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12775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276872"/>
            <a:ext cx="878497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780928"/>
            <a:ext cx="8784974" cy="113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>
            <a:stCxn id="21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54920"/>
            <a:ext cx="8640960" cy="39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42066"/>
            <a:ext cx="8784972" cy="6228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42066"/>
            <a:ext cx="8784974" cy="62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606598"/>
            <a:ext cx="7200798" cy="220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3485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870276"/>
            <a:ext cx="7200800" cy="176216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2088"/>
            <a:ext cx="8496944" cy="12607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98676"/>
            <a:ext cx="8496944" cy="4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802732"/>
            <a:ext cx="8496944" cy="77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16" name="Straight Arrow Connector 15"/>
          <p:cNvCxnSpPr>
            <a:stCxn id="17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4" y="4698844"/>
            <a:ext cx="6475752" cy="2114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23" y="404664"/>
            <a:ext cx="6475754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123" y="3861048"/>
            <a:ext cx="6475754" cy="10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6426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75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743844"/>
            <a:ext cx="8496944" cy="88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21" name="Straight Arrow Connector 20"/>
          <p:cNvCxnSpPr>
            <a:stCxn id="22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5229200"/>
            <a:ext cx="6624732" cy="153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3618742"/>
            <a:ext cx="6624734" cy="1898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04664"/>
            <a:ext cx="6624734" cy="36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01828"/>
            <a:ext cx="8784976" cy="234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0152"/>
            <a:ext cx="8784976" cy="3126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440151"/>
            <a:ext cx="8784976" cy="312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601828"/>
            <a:ext cx="8784976" cy="234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16" name="Straight Arrow Connector 15"/>
          <p:cNvCxnSpPr>
            <a:stCxn id="17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7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9131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4725144"/>
            <a:ext cx="8784972" cy="2053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650230"/>
            <a:ext cx="8784974" cy="21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1239"/>
          <a:stretch/>
        </p:blipFill>
        <p:spPr>
          <a:xfrm>
            <a:off x="179514" y="548680"/>
            <a:ext cx="8784972" cy="216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404664"/>
            <a:ext cx="8784974" cy="1068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92896"/>
            <a:ext cx="8784976" cy="4610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2492895"/>
            <a:ext cx="8784976" cy="461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22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049380"/>
            <a:ext cx="8496942" cy="3187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184434"/>
            <a:ext cx="8496940" cy="2964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14344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347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348880"/>
            <a:ext cx="8784975" cy="177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1332"/>
            <a:ext cx="8784976" cy="5275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13270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12514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916831"/>
            <a:ext cx="8784976" cy="125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>
            <a:stCxn id="21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896426"/>
            <a:ext cx="8784974" cy="234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348880"/>
            <a:ext cx="8784974" cy="268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836712"/>
            <a:ext cx="8784974" cy="2649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4664"/>
            <a:ext cx="8784976" cy="1387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8148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340766"/>
            <a:ext cx="878497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6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1912598"/>
            <a:ext cx="8784976" cy="1084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996952"/>
            <a:ext cx="8784976" cy="115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436580"/>
            <a:ext cx="4896542" cy="23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2786768"/>
            <a:ext cx="4896542" cy="42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3212976"/>
            <a:ext cx="4896540" cy="283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6021288"/>
            <a:ext cx="4896540" cy="7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47750"/>
            <a:ext cx="8208913" cy="31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7544" y="1047750"/>
            <a:ext cx="8208912" cy="1733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3" y="2780927"/>
            <a:ext cx="8208913" cy="140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9" y="5373216"/>
            <a:ext cx="7030386" cy="11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8" y="424244"/>
            <a:ext cx="703038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1139850"/>
            <a:ext cx="8499534" cy="351328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939" y="1139849"/>
            <a:ext cx="8499533" cy="106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233" y="2204864"/>
            <a:ext cx="84982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2233" y="3431312"/>
            <a:ext cx="8498240" cy="122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0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67544" y="980728"/>
            <a:ext cx="8208912" cy="406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5085184"/>
            <a:ext cx="8439684" cy="11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04664"/>
            <a:ext cx="8439684" cy="8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196752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420888"/>
            <a:ext cx="8439684" cy="127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3645024"/>
            <a:ext cx="8439684" cy="148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1916832"/>
            <a:ext cx="8172909" cy="13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3548" y="1916831"/>
            <a:ext cx="817290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548" y="2204864"/>
            <a:ext cx="817290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548" y="2357263"/>
            <a:ext cx="8172908" cy="30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548" y="2661305"/>
            <a:ext cx="8172908" cy="599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69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3648"/>
            <a:ext cx="8640960" cy="12771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6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5625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060847"/>
            <a:ext cx="8496942" cy="562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0666"/>
            <a:ext cx="8640960" cy="1980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2" y="536850"/>
            <a:ext cx="8641636" cy="43323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13972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268760"/>
            <a:ext cx="8640960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559049"/>
            <a:ext cx="8640960" cy="45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016596"/>
            <a:ext cx="8640960" cy="64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92548"/>
            <a:ext cx="8640960" cy="39046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7403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74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4556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15672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31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282"/>
            <a:ext cx="8640960" cy="24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76672"/>
            <a:ext cx="8640958" cy="5677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476671"/>
            <a:ext cx="8640960" cy="5677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6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640960" cy="4012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8307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95670"/>
            <a:ext cx="8640960" cy="1537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395669"/>
            <a:ext cx="8640960" cy="1537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3260"/>
            <a:ext cx="8496944" cy="4254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22963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23727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237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0780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4583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060847"/>
            <a:ext cx="8640960" cy="1458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8158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557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204863"/>
            <a:ext cx="8640960" cy="155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9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58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9203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0" y="1988840"/>
            <a:ext cx="8508900" cy="16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17550" y="1988840"/>
            <a:ext cx="85089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550" y="2348880"/>
            <a:ext cx="8508900" cy="12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22228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1700808"/>
            <a:ext cx="8640960" cy="66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70253"/>
            <a:ext cx="8640960" cy="1553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9874"/>
            <a:ext cx="8352928" cy="26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8352928" cy="222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352928" cy="160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0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4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0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1519" y="1124744"/>
            <a:ext cx="8640961" cy="252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376772"/>
            <a:ext cx="8640960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476672"/>
            <a:ext cx="864096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18" y="1628800"/>
            <a:ext cx="8640961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18" y="2636912"/>
            <a:ext cx="8640962" cy="343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3" idx="3"/>
            <a:endCxn id="2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9" grpId="0" animBg="1"/>
      <p:bldP spid="28" grpId="0" animBg="1"/>
      <p:bldP spid="2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65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620688"/>
            <a:ext cx="8640956" cy="3543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805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2132856"/>
            <a:ext cx="8661834" cy="1793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132855"/>
            <a:ext cx="8661836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780928"/>
            <a:ext cx="8661836" cy="114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20970"/>
            <a:ext cx="8640958" cy="4348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0064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2060848"/>
            <a:ext cx="8661834" cy="9594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060847"/>
            <a:ext cx="8661836" cy="987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43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2204864"/>
            <a:ext cx="8661836" cy="14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04865"/>
            <a:ext cx="8661836" cy="142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48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496944" cy="33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2928"/>
            <a:ext cx="8496944" cy="3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22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160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6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1700808"/>
            <a:ext cx="8661836" cy="205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700808"/>
            <a:ext cx="8661836" cy="2054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4651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14530"/>
            <a:ext cx="8640958" cy="25824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1988840"/>
            <a:ext cx="8661834" cy="19564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974374"/>
            <a:ext cx="8661836" cy="197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8672"/>
            <a:ext cx="8784976" cy="265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4976" cy="22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20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19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7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9800"/>
            <a:ext cx="8640958" cy="330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419800"/>
            <a:ext cx="864095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1" y="2355904"/>
            <a:ext cx="864095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4221088"/>
            <a:ext cx="864095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1" y="3220000"/>
            <a:ext cx="8640957" cy="100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1561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2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19" grpId="0" animBg="1"/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35236"/>
            <a:ext cx="8496942" cy="4034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25986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29394"/>
            <a:ext cx="8640958" cy="22876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419800"/>
            <a:ext cx="8640958" cy="229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79744"/>
            <a:ext cx="8640958" cy="288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437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26788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484784"/>
            <a:ext cx="8640958" cy="2678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3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95698"/>
            <a:ext cx="8784976" cy="3617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3591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2718"/>
            <a:ext cx="8784976" cy="20181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196752"/>
            <a:ext cx="8439678" cy="28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44918" y="1196752"/>
            <a:ext cx="8446921" cy="15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915" y="1888654"/>
            <a:ext cx="8446924" cy="344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919" y="1352228"/>
            <a:ext cx="8446923" cy="53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915" y="2233042"/>
            <a:ext cx="8446927" cy="184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61561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9698"/>
            <a:ext cx="8640958" cy="25873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3" y="2959240"/>
            <a:ext cx="8640957" cy="111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204" y="1489697"/>
            <a:ext cx="8640959" cy="1470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96944" cy="37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2758"/>
            <a:ext cx="8496944" cy="29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006"/>
            <a:ext cx="8496944" cy="247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022"/>
            <a:ext cx="7776864" cy="45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51128"/>
            <a:ext cx="7776864" cy="18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83567" y="346022"/>
            <a:ext cx="7776865" cy="1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512289"/>
            <a:ext cx="7776865" cy="443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4941168"/>
            <a:ext cx="7776865" cy="181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23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2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1070"/>
            <a:ext cx="8640960" cy="35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262"/>
            <a:ext cx="8640960" cy="37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183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1988840"/>
            <a:ext cx="8496943" cy="1834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87884"/>
            <a:ext cx="8640958" cy="4181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495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38520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0" y="1556791"/>
            <a:ext cx="8640960" cy="2385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496944" cy="40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46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1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51520" y="2132856"/>
            <a:ext cx="8640960" cy="16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41044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Manipulating Formulae/ Changing the Subject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1561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5652120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948</TotalTime>
  <Words>1276</Words>
  <Application>Microsoft Office PowerPoint</Application>
  <PresentationFormat>On-screen Show (4:3)</PresentationFormat>
  <Paragraphs>337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Comic Sans MS</vt:lpstr>
      <vt:lpstr>Theme1</vt:lpstr>
      <vt:lpstr>Manipulating Formulae/ Changing the Subject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Manipulating Formulae/ Changing the Subject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691</cp:revision>
  <dcterms:created xsi:type="dcterms:W3CDTF">2014-02-21T20:01:10Z</dcterms:created>
  <dcterms:modified xsi:type="dcterms:W3CDTF">2020-11-06T06:35:02Z</dcterms:modified>
</cp:coreProperties>
</file>