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4.xml"/><Relationship Id="rId18" Type="http://schemas.openxmlformats.org/officeDocument/2006/relationships/slide" Target="slide8.xml"/><Relationship Id="rId3" Type="http://schemas.openxmlformats.org/officeDocument/2006/relationships/slide" Target="slide14.xml"/><Relationship Id="rId7" Type="http://schemas.openxmlformats.org/officeDocument/2006/relationships/slide" Target="slide22.xml"/><Relationship Id="rId12" Type="http://schemas.openxmlformats.org/officeDocument/2006/relationships/slide" Target="slide32.xml"/><Relationship Id="rId17" Type="http://schemas.openxmlformats.org/officeDocument/2006/relationships/slide" Target="slide6.xml"/><Relationship Id="rId2" Type="http://schemas.openxmlformats.org/officeDocument/2006/relationships/slide" Target="slide1.xml"/><Relationship Id="rId16" Type="http://schemas.openxmlformats.org/officeDocument/2006/relationships/slide" Target="slide4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30.xml"/><Relationship Id="rId5" Type="http://schemas.openxmlformats.org/officeDocument/2006/relationships/slide" Target="slide18.xml"/><Relationship Id="rId15" Type="http://schemas.openxmlformats.org/officeDocument/2006/relationships/slide" Target="slide2.xml"/><Relationship Id="rId10" Type="http://schemas.openxmlformats.org/officeDocument/2006/relationships/slide" Target="slide28.xml"/><Relationship Id="rId19" Type="http://schemas.openxmlformats.org/officeDocument/2006/relationships/slide" Target="slide10.xml"/><Relationship Id="rId4" Type="http://schemas.openxmlformats.org/officeDocument/2006/relationships/slide" Target="slide16.xml"/><Relationship Id="rId9" Type="http://schemas.openxmlformats.org/officeDocument/2006/relationships/slide" Target="slide26.xml"/><Relationship Id="rId14" Type="http://schemas.openxmlformats.org/officeDocument/2006/relationships/slide" Target="slide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png"/><Relationship Id="rId7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4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6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8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8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2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499992" y="191683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Q6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499992" y="245694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Q18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499992" y="2996952"/>
            <a:ext cx="972000" cy="46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499992" y="353706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4499992" y="407707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4499992" y="4617184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9" action="ppaction://hlinksldjump"/>
          </p:cNvPr>
          <p:cNvSpPr/>
          <p:nvPr/>
        </p:nvSpPr>
        <p:spPr>
          <a:xfrm>
            <a:off x="5544216" y="191683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0" action="ppaction://hlinksldjump"/>
          </p:cNvPr>
          <p:cNvSpPr/>
          <p:nvPr/>
        </p:nvSpPr>
        <p:spPr>
          <a:xfrm>
            <a:off x="5544216" y="245694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1" action="ppaction://hlinksldjump"/>
          </p:cNvPr>
          <p:cNvSpPr/>
          <p:nvPr/>
        </p:nvSpPr>
        <p:spPr>
          <a:xfrm>
            <a:off x="5544216" y="299695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2" action="ppaction://hlinksldjump"/>
          </p:cNvPr>
          <p:cNvSpPr/>
          <p:nvPr/>
        </p:nvSpPr>
        <p:spPr>
          <a:xfrm>
            <a:off x="5544216" y="353706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3" action="ppaction://hlinksldjump"/>
          </p:cNvPr>
          <p:cNvSpPr/>
          <p:nvPr/>
        </p:nvSpPr>
        <p:spPr>
          <a:xfrm>
            <a:off x="5544216" y="407707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4" action="ppaction://hlinksldjump"/>
          </p:cNvPr>
          <p:cNvSpPr/>
          <p:nvPr/>
        </p:nvSpPr>
        <p:spPr>
          <a:xfrm>
            <a:off x="5544216" y="461718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5" action="ppaction://hlinksldjump"/>
          </p:cNvPr>
          <p:cNvSpPr/>
          <p:nvPr/>
        </p:nvSpPr>
        <p:spPr>
          <a:xfrm>
            <a:off x="2843808" y="191683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</a:t>
            </a:r>
            <a:r>
              <a:rPr lang="en-GB" sz="1200" b="1" dirty="0" smtClean="0">
                <a:latin typeface="Comic Sans MS" panose="030F0702030302020204" pitchFamily="66" charset="0"/>
              </a:rPr>
              <a:t>Q25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16" action="ppaction://hlinksldjump"/>
          </p:cNvPr>
          <p:cNvSpPr/>
          <p:nvPr/>
        </p:nvSpPr>
        <p:spPr>
          <a:xfrm>
            <a:off x="2843808" y="245694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</a:t>
            </a:r>
            <a:r>
              <a:rPr lang="en-GB" sz="1200" b="1" dirty="0" smtClean="0">
                <a:latin typeface="Comic Sans MS" panose="030F0702030302020204" pitchFamily="66" charset="0"/>
              </a:rPr>
              <a:t>Q23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7" action="ppaction://hlinksldjump"/>
          </p:cNvPr>
          <p:cNvSpPr/>
          <p:nvPr/>
        </p:nvSpPr>
        <p:spPr>
          <a:xfrm>
            <a:off x="2843808" y="2996952"/>
            <a:ext cx="972000" cy="46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18" action="ppaction://hlinksldjump"/>
          </p:cNvPr>
          <p:cNvSpPr/>
          <p:nvPr/>
        </p:nvSpPr>
        <p:spPr>
          <a:xfrm>
            <a:off x="2843808" y="353706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19" action="ppaction://hlinksldjump"/>
          </p:cNvPr>
          <p:cNvSpPr/>
          <p:nvPr/>
        </p:nvSpPr>
        <p:spPr>
          <a:xfrm>
            <a:off x="2843808" y="4077072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20" action="ppaction://hlinksldjump"/>
          </p:cNvPr>
          <p:cNvSpPr/>
          <p:nvPr/>
        </p:nvSpPr>
        <p:spPr>
          <a:xfrm>
            <a:off x="2843808" y="4617184"/>
            <a:ext cx="972000" cy="46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7504" y="5949280"/>
            <a:ext cx="4788424" cy="360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With equation of circle and tangents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7504" y="5517232"/>
            <a:ext cx="2664296" cy="3600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Mainly Co-ordinates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7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196752"/>
            <a:ext cx="8496942" cy="40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1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2492896"/>
            <a:ext cx="7067550" cy="32385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038224" y="2492896"/>
            <a:ext cx="7067551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8" idx="3"/>
            <a:endCxn id="1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31918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276872"/>
            <a:ext cx="8496942" cy="43567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052736"/>
            <a:ext cx="8496942" cy="178594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451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88840"/>
            <a:ext cx="8352928" cy="141999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95536" y="1988839"/>
            <a:ext cx="8352928" cy="1419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2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54197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78" y="2715556"/>
            <a:ext cx="7882170" cy="40258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78" y="476672"/>
            <a:ext cx="7882170" cy="280605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Q6</a:t>
            </a: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48880"/>
            <a:ext cx="8496944" cy="57676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2348880"/>
            <a:ext cx="8496944" cy="645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Q6</a:t>
            </a:r>
          </a:p>
        </p:txBody>
      </p:sp>
      <p:cxnSp>
        <p:nvCxnSpPr>
          <p:cNvPr id="12" name="Straight Arrow Connector 11"/>
          <p:cNvCxnSpPr>
            <a:stCxn id="16" idx="3"/>
            <a:endCxn id="1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371334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98308"/>
            <a:ext cx="8496944" cy="43710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489511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Q18</a:t>
            </a: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449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60848"/>
            <a:ext cx="8496944" cy="140070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2060846"/>
            <a:ext cx="8496944" cy="1400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Q18</a:t>
            </a:r>
          </a:p>
        </p:txBody>
      </p:sp>
      <p:cxnSp>
        <p:nvCxnSpPr>
          <p:cNvPr id="14" name="Straight Arrow Connector 13"/>
          <p:cNvCxnSpPr>
            <a:stCxn id="19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14116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2348880"/>
            <a:ext cx="8208910" cy="434491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5" y="1035722"/>
            <a:ext cx="8208910" cy="34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8496944" cy="134077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844822"/>
            <a:ext cx="8496944" cy="1340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Q23</a:t>
            </a:r>
          </a:p>
        </p:txBody>
      </p:sp>
      <p:cxnSp>
        <p:nvCxnSpPr>
          <p:cNvPr id="14" name="Straight Arrow Connector 13"/>
          <p:cNvCxnSpPr>
            <a:stCxn id="19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306443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03852"/>
            <a:ext cx="8640960" cy="4865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45752"/>
            <a:ext cx="8640960" cy="159116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375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952168"/>
            <a:ext cx="7200800" cy="3861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15246"/>
            <a:ext cx="7200800" cy="546202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17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91118"/>
            <a:ext cx="8496942" cy="136587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991116"/>
            <a:ext cx="8496944" cy="136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6" idx="3"/>
            <a:endCxn id="1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8493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42984"/>
            <a:ext cx="8640958" cy="40703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263996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2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496944" cy="221909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556792"/>
            <a:ext cx="8496944" cy="2219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9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92779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941168"/>
            <a:ext cx="6768752" cy="1873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86120"/>
            <a:ext cx="6768752" cy="441103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7624" y="4797152"/>
            <a:ext cx="6768752" cy="9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5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268760"/>
            <a:ext cx="8496942" cy="291578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268760"/>
            <a:ext cx="8496944" cy="291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6" idx="3"/>
            <a:endCxn id="1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132755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77444"/>
            <a:ext cx="8496944" cy="47199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24744"/>
            <a:ext cx="8496944" cy="279313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33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24744"/>
            <a:ext cx="8496942" cy="379298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124743"/>
            <a:ext cx="8496944" cy="3792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9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23694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270450"/>
            <a:ext cx="7632846" cy="3542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8314"/>
            <a:ext cx="7632848" cy="547895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4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8496944" cy="139165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844824"/>
            <a:ext cx="8496944" cy="144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6" idx="3"/>
            <a:endCxn id="1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384941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496944" cy="158697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772816"/>
            <a:ext cx="8496944" cy="1586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9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83587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8928992" cy="525511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0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96944" cy="127016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916830"/>
            <a:ext cx="8496944" cy="127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9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244281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475789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052736"/>
            <a:ext cx="8640960" cy="21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4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96944" cy="183703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916830"/>
            <a:ext cx="8496944" cy="1837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6" idx="3"/>
            <a:endCxn id="1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7397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399926"/>
            <a:ext cx="6336704" cy="220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8" y="620688"/>
            <a:ext cx="6336704" cy="606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7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961006"/>
            <a:ext cx="7200800" cy="32763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76672"/>
            <a:ext cx="8496942" cy="233756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23528" y="476672"/>
            <a:ext cx="8496944" cy="2337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9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1600" y="2958252"/>
            <a:ext cx="7200800" cy="3279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104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772630"/>
            <a:ext cx="8496940" cy="489673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1052736"/>
            <a:ext cx="8496942" cy="9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9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95" y="2420888"/>
            <a:ext cx="7212610" cy="3456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76672"/>
            <a:ext cx="8496942" cy="173886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23528" y="476673"/>
            <a:ext cx="8496944" cy="1738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65695" y="2420889"/>
            <a:ext cx="7206705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3" idx="3"/>
            <a:endCxn id="15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6799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975846"/>
            <a:ext cx="8640958" cy="36935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343511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01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496944" cy="158697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772816"/>
            <a:ext cx="8496944" cy="1586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6" idx="3"/>
            <a:endCxn id="11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171993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869872"/>
            <a:ext cx="7632848" cy="3871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517313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496944" cy="691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2262364"/>
            <a:ext cx="8352927" cy="119434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556792"/>
            <a:ext cx="8496944" cy="1899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9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284624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884" y="481909"/>
            <a:ext cx="3275856" cy="583181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6913" y="654192"/>
            <a:ext cx="3683595" cy="395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996" y="3599711"/>
            <a:ext cx="4663200" cy="693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334" y="4221088"/>
            <a:ext cx="4674862" cy="114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0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04864"/>
            <a:ext cx="8496944" cy="74327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2204863"/>
            <a:ext cx="8496944" cy="743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2" idx="1"/>
          </p:cNvCxnSpPr>
          <p:nvPr/>
        </p:nvCxnSpPr>
        <p:spPr>
          <a:xfrm flipV="1">
            <a:off x="4067944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Linear Graphs &amp; Gradients</a:t>
            </a:r>
          </a:p>
        </p:txBody>
      </p:sp>
    </p:spTree>
    <p:extLst>
      <p:ext uri="{BB962C8B-B14F-4D97-AF65-F5344CB8AC3E}">
        <p14:creationId xmlns:p14="http://schemas.microsoft.com/office/powerpoint/2010/main" val="197020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31663</TotalTime>
  <Words>405</Words>
  <Application>Microsoft Office PowerPoint</Application>
  <PresentationFormat>On-screen Show (4:3)</PresentationFormat>
  <Paragraphs>132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Comic Sans MS</vt:lpstr>
      <vt:lpstr>Theme1</vt:lpstr>
      <vt:lpstr>Linear Graphs &amp; Gradients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2788</cp:revision>
  <cp:lastPrinted>2019-03-09T08:19:56Z</cp:lastPrinted>
  <dcterms:created xsi:type="dcterms:W3CDTF">2014-02-21T20:01:10Z</dcterms:created>
  <dcterms:modified xsi:type="dcterms:W3CDTF">2020-11-10T15:20:10Z</dcterms:modified>
</cp:coreProperties>
</file>