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2.xml"/><Relationship Id="rId7" Type="http://schemas.openxmlformats.org/officeDocument/2006/relationships/slide" Target="slide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9.xml"/><Relationship Id="rId5" Type="http://schemas.openxmlformats.org/officeDocument/2006/relationships/slide" Target="slide6.xml"/><Relationship Id="rId10" Type="http://schemas.openxmlformats.org/officeDocument/2006/relationships/slide" Target="slide17.xml"/><Relationship Id="rId4" Type="http://schemas.openxmlformats.org/officeDocument/2006/relationships/slide" Target="slide4.xml"/><Relationship Id="rId9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slide" Target="slide11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slide" Target="slide13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3.png"/><Relationship Id="rId4" Type="http://schemas.openxmlformats.org/officeDocument/2006/relationships/slide" Target="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3.png"/><Relationship Id="rId4" Type="http://schemas.openxmlformats.org/officeDocument/2006/relationships/slide" Target="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419" y="6526088"/>
            <a:ext cx="1152000" cy="2872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Graphical</a:t>
            </a:r>
          </a:p>
        </p:txBody>
      </p:sp>
      <p:sp>
        <p:nvSpPr>
          <p:cNvPr id="47" name="Rectangle 46">
            <a:hlinkClick r:id="rId3" action="ppaction://hlinksldjump"/>
          </p:cNvPr>
          <p:cNvSpPr/>
          <p:nvPr/>
        </p:nvSpPr>
        <p:spPr>
          <a:xfrm>
            <a:off x="2987952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220328" y="2420888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5220200" y="299695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5220328" y="3573016"/>
            <a:ext cx="1152000" cy="504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5220200" y="4149136"/>
            <a:ext cx="1152000" cy="504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6444336" y="2420888"/>
            <a:ext cx="1152000" cy="504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6444336" y="299689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10" action="ppaction://hlinksldjump"/>
          </p:cNvPr>
          <p:cNvSpPr/>
          <p:nvPr/>
        </p:nvSpPr>
        <p:spPr>
          <a:xfrm>
            <a:off x="6444336" y="3573016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rId11" action="ppaction://hlinksldjump"/>
          </p:cNvPr>
          <p:cNvSpPr/>
          <p:nvPr/>
        </p:nvSpPr>
        <p:spPr>
          <a:xfrm>
            <a:off x="6444336" y="414908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8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6" y="980728"/>
            <a:ext cx="8208908" cy="39874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67546" y="951415"/>
            <a:ext cx="8208908" cy="401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8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124744"/>
            <a:ext cx="8640960" cy="269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9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6" y="2132856"/>
            <a:ext cx="8208908" cy="106283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67546" y="2132856"/>
            <a:ext cx="8208908" cy="1062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6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77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9712" y="467374"/>
            <a:ext cx="5184576" cy="4515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79712" y="4957218"/>
            <a:ext cx="5184576" cy="185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83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14622"/>
            <a:ext cx="8064896" cy="622674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39552" y="514621"/>
            <a:ext cx="8064896" cy="6226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Q23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011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475532" y="1772816"/>
            <a:ext cx="5598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Solve 5(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+ 3) &lt; 60 </a:t>
            </a: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[2 marks] 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2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08720"/>
            <a:ext cx="8064896" cy="419504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39552" y="908719"/>
            <a:ext cx="8064896" cy="4195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6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21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1340768"/>
            <a:ext cx="8640958" cy="251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3" y="2348880"/>
            <a:ext cx="8064894" cy="102384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39552" y="2348880"/>
            <a:ext cx="8064896" cy="1023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45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772816"/>
            <a:ext cx="8496944" cy="84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1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1340768"/>
            <a:ext cx="8496944" cy="365536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140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131" y="477610"/>
            <a:ext cx="6497738" cy="619175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323130" y="477609"/>
            <a:ext cx="6497739" cy="6191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6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5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2816"/>
            <a:ext cx="8640960" cy="186373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251520" y="1772816"/>
            <a:ext cx="8640959" cy="1863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20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99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2133516"/>
            <a:ext cx="8640960" cy="64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95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348880"/>
            <a:ext cx="7620000" cy="43815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762001" y="2348881"/>
            <a:ext cx="7620000" cy="438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13" idx="3"/>
            <a:endCxn id="17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62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1556792"/>
            <a:ext cx="8496942" cy="169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70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7" y="407686"/>
            <a:ext cx="5472606" cy="640569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835697" y="407685"/>
            <a:ext cx="5472606" cy="6405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5" idx="3"/>
            <a:endCxn id="20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71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9" y="2348880"/>
            <a:ext cx="8496942" cy="6458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30" y="3031844"/>
            <a:ext cx="8496940" cy="592028"/>
          </a:xfrm>
          <a:prstGeom prst="rect">
            <a:avLst/>
          </a:prstGeom>
        </p:spPr>
      </p:pic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99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1279913"/>
            <a:ext cx="8208910" cy="358248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67545" y="1279913"/>
            <a:ext cx="8208909" cy="3589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Linear Inequalities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283968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347864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46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31676</TotalTime>
  <Words>175</Words>
  <Application>Microsoft Office PowerPoint</Application>
  <PresentationFormat>On-screen Show (4:3)</PresentationFormat>
  <Paragraphs>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Times New Roman</vt:lpstr>
      <vt:lpstr>Theme1</vt:lpstr>
      <vt:lpstr>Linear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2794</cp:revision>
  <cp:lastPrinted>2019-03-09T08:19:56Z</cp:lastPrinted>
  <dcterms:created xsi:type="dcterms:W3CDTF">2014-02-21T20:01:10Z</dcterms:created>
  <dcterms:modified xsi:type="dcterms:W3CDTF">2020-11-09T07:54:22Z</dcterms:modified>
</cp:coreProperties>
</file>