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7" autoAdjust="0"/>
    <p:restoredTop sz="95422" autoAdjust="0"/>
  </p:normalViewPr>
  <p:slideViewPr>
    <p:cSldViewPr>
      <p:cViewPr varScale="1">
        <p:scale>
          <a:sx n="110" d="100"/>
          <a:sy n="110" d="100"/>
        </p:scale>
        <p:origin x="185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slide" Target="slide2.xml"/><Relationship Id="rId7" Type="http://schemas.openxmlformats.org/officeDocument/2006/relationships/slide" Target="slide1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9.xml"/><Relationship Id="rId5" Type="http://schemas.openxmlformats.org/officeDocument/2006/relationships/slide" Target="slide6.xml"/><Relationship Id="rId10" Type="http://schemas.openxmlformats.org/officeDocument/2006/relationships/slide" Target="slide17.xml"/><Relationship Id="rId4" Type="http://schemas.openxmlformats.org/officeDocument/2006/relationships/slide" Target="slide4.xml"/><Relationship Id="rId9" Type="http://schemas.openxmlformats.org/officeDocument/2006/relationships/slide" Target="slide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slide" Target="slide11.xml"/><Relationship Id="rId4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slide" Target="slide13.xml"/><Relationship Id="rId4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slide" Target="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slide" Target="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5.xml"/><Relationship Id="rId4" Type="http://schemas.openxmlformats.org/officeDocument/2006/relationships/slide" Target="slid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3.png"/><Relationship Id="rId4" Type="http://schemas.openxmlformats.org/officeDocument/2006/relationships/slide" Target="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7.xml"/><Relationship Id="rId4" Type="http://schemas.openxmlformats.org/officeDocument/2006/relationships/slide" Target="slide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3.png"/><Relationship Id="rId4" Type="http://schemas.openxmlformats.org/officeDocument/2006/relationships/slide" Target="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9.x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slide" Target="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slide" Target="slide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Linear Inequalities</a:t>
            </a: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1547664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Linear Inequalities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2419" y="6526088"/>
            <a:ext cx="1152000" cy="28728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Graphical</a:t>
            </a:r>
          </a:p>
        </p:txBody>
      </p:sp>
      <p:sp>
        <p:nvSpPr>
          <p:cNvPr id="47" name="Rectangle 46">
            <a:hlinkClick r:id="rId3" action="ppaction://hlinksldjump"/>
          </p:cNvPr>
          <p:cNvSpPr/>
          <p:nvPr/>
        </p:nvSpPr>
        <p:spPr>
          <a:xfrm>
            <a:off x="2987952" y="3285040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16058" y="3429998"/>
            <a:ext cx="1152000" cy="29717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 Marker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5220328" y="2420888"/>
            <a:ext cx="1152000" cy="504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2017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Q14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5220200" y="2996952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hlinkClick r:id="rId6" action="ppaction://hlinksldjump"/>
          </p:cNvPr>
          <p:cNvSpPr/>
          <p:nvPr/>
        </p:nvSpPr>
        <p:spPr>
          <a:xfrm>
            <a:off x="5220328" y="3573016"/>
            <a:ext cx="1152000" cy="5040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hlinkClick r:id="rId7" action="ppaction://hlinksldjump"/>
          </p:cNvPr>
          <p:cNvSpPr/>
          <p:nvPr/>
        </p:nvSpPr>
        <p:spPr>
          <a:xfrm>
            <a:off x="5220200" y="4149136"/>
            <a:ext cx="1152000" cy="5040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hlinkClick r:id="rId8" action="ppaction://hlinksldjump"/>
          </p:cNvPr>
          <p:cNvSpPr/>
          <p:nvPr/>
        </p:nvSpPr>
        <p:spPr>
          <a:xfrm>
            <a:off x="6444336" y="2420888"/>
            <a:ext cx="1152000" cy="504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Q23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9" action="ppaction://hlinksldjump"/>
          </p:cNvPr>
          <p:cNvSpPr/>
          <p:nvPr/>
        </p:nvSpPr>
        <p:spPr>
          <a:xfrm>
            <a:off x="6444336" y="2996896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3" name="Rectangle 22">
            <a:hlinkClick r:id="rId10" action="ppaction://hlinksldjump"/>
          </p:cNvPr>
          <p:cNvSpPr/>
          <p:nvPr/>
        </p:nvSpPr>
        <p:spPr>
          <a:xfrm>
            <a:off x="6444336" y="3573016"/>
            <a:ext cx="1152000" cy="504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3H Q2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4" name="Rectangle 23">
            <a:hlinkClick r:id="rId11" action="ppaction://hlinksldjump"/>
          </p:cNvPr>
          <p:cNvSpPr/>
          <p:nvPr/>
        </p:nvSpPr>
        <p:spPr>
          <a:xfrm>
            <a:off x="6444336" y="4149080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3H Q10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681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6" y="980728"/>
            <a:ext cx="8208908" cy="3987496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467546" y="951415"/>
            <a:ext cx="8208908" cy="4016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hlinkClick r:id="rId4" action="ppaction://hlinksldjump"/>
          </p:cNvPr>
          <p:cNvSpPr/>
          <p:nvPr/>
        </p:nvSpPr>
        <p:spPr>
          <a:xfrm>
            <a:off x="1547664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Linear Inequalities</a:t>
            </a:r>
          </a:p>
        </p:txBody>
      </p: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4283968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>
            <a:stCxn id="18" idx="3"/>
            <a:endCxn id="20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283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22" name="Rectangle 21">
            <a:hlinkClick r:id="rId4" action="ppaction://hlinksldjump"/>
          </p:cNvPr>
          <p:cNvSpPr/>
          <p:nvPr/>
        </p:nvSpPr>
        <p:spPr>
          <a:xfrm>
            <a:off x="1547664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Linear Inequalities</a:t>
            </a:r>
          </a:p>
        </p:txBody>
      </p:sp>
      <p:sp>
        <p:nvSpPr>
          <p:cNvPr id="24" name="Rectangle 23">
            <a:hlinkClick r:id="rId5" action="ppaction://hlinksldjump"/>
          </p:cNvPr>
          <p:cNvSpPr/>
          <p:nvPr/>
        </p:nvSpPr>
        <p:spPr>
          <a:xfrm>
            <a:off x="4283968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3H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5" name="Straight Arrow Connector 24"/>
          <p:cNvCxnSpPr>
            <a:stCxn id="22" idx="3"/>
            <a:endCxn id="24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520" y="1124744"/>
            <a:ext cx="8640960" cy="2697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92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6" y="2132856"/>
            <a:ext cx="8208908" cy="1062838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467546" y="2132856"/>
            <a:ext cx="8208908" cy="1062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1547664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Linear Inequalities</a:t>
            </a: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4283968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3H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13" idx="3"/>
            <a:endCxn id="16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1772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22" name="Rectangle 21">
            <a:hlinkClick r:id="rId4" action="ppaction://hlinksldjump"/>
          </p:cNvPr>
          <p:cNvSpPr/>
          <p:nvPr/>
        </p:nvSpPr>
        <p:spPr>
          <a:xfrm>
            <a:off x="1547664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Linear Inequalities</a:t>
            </a:r>
          </a:p>
        </p:txBody>
      </p:sp>
      <p:sp>
        <p:nvSpPr>
          <p:cNvPr id="24" name="Rectangle 23">
            <a:hlinkClick r:id="rId5" action="ppaction://hlinksldjump"/>
          </p:cNvPr>
          <p:cNvSpPr/>
          <p:nvPr/>
        </p:nvSpPr>
        <p:spPr>
          <a:xfrm>
            <a:off x="4283968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3H Q23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5" name="Straight Arrow Connector 24"/>
          <p:cNvCxnSpPr>
            <a:stCxn id="22" idx="3"/>
            <a:endCxn id="24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79712" y="467374"/>
            <a:ext cx="5184576" cy="45150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79712" y="4957218"/>
            <a:ext cx="5184576" cy="1856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83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514622"/>
            <a:ext cx="8064896" cy="6226746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539552" y="514621"/>
            <a:ext cx="8064896" cy="6226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hlinkClick r:id="rId3" action="ppaction://hlinksldjump"/>
          </p:cNvPr>
          <p:cNvSpPr/>
          <p:nvPr/>
        </p:nvSpPr>
        <p:spPr>
          <a:xfrm>
            <a:off x="1547664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Linear Inequalities</a:t>
            </a:r>
          </a:p>
        </p:txBody>
      </p:sp>
      <p:sp>
        <p:nvSpPr>
          <p:cNvPr id="20" name="Rectangle 19">
            <a:hlinkClick r:id="rId4" action="ppaction://hlinksldjump"/>
          </p:cNvPr>
          <p:cNvSpPr/>
          <p:nvPr/>
        </p:nvSpPr>
        <p:spPr>
          <a:xfrm>
            <a:off x="4283968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3H Q23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>
            <a:stCxn id="18" idx="3"/>
            <a:endCxn id="20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10119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2" name="Rectangle 21">
            <a:hlinkClick r:id="rId3" action="ppaction://hlinksldjump"/>
          </p:cNvPr>
          <p:cNvSpPr/>
          <p:nvPr/>
        </p:nvSpPr>
        <p:spPr>
          <a:xfrm>
            <a:off x="1547664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Linear Inequalities</a:t>
            </a:r>
          </a:p>
        </p:txBody>
      </p:sp>
      <p:sp>
        <p:nvSpPr>
          <p:cNvPr id="24" name="Rectangle 23">
            <a:hlinkClick r:id="rId4" action="ppaction://hlinksldjump"/>
          </p:cNvPr>
          <p:cNvSpPr/>
          <p:nvPr/>
        </p:nvSpPr>
        <p:spPr>
          <a:xfrm>
            <a:off x="4283968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 1H Q5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5" name="Straight Arrow Connector 24"/>
          <p:cNvCxnSpPr>
            <a:stCxn id="22" idx="3"/>
            <a:endCxn id="24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5" name="Straight Connector 14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1475532" y="1772816"/>
            <a:ext cx="55983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Solve 5(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+ 3) &lt; 60 </a:t>
            </a:r>
          </a:p>
          <a:p>
            <a:pPr algn="r"/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</a:rPr>
              <a:t>[2 marks] </a:t>
            </a: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2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908720"/>
            <a:ext cx="8064896" cy="4195048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539552" y="908719"/>
            <a:ext cx="8064896" cy="4195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1547664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Linear Inequalities</a:t>
            </a: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4283968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 1H Q5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13" idx="3"/>
            <a:endCxn id="16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321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2" name="Rectangle 21">
            <a:hlinkClick r:id="rId3" action="ppaction://hlinksldjump"/>
          </p:cNvPr>
          <p:cNvSpPr/>
          <p:nvPr/>
        </p:nvSpPr>
        <p:spPr>
          <a:xfrm>
            <a:off x="1547664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Linear Inequalities</a:t>
            </a:r>
          </a:p>
        </p:txBody>
      </p:sp>
      <p:sp>
        <p:nvSpPr>
          <p:cNvPr id="24" name="Rectangle 23">
            <a:hlinkClick r:id="rId4" action="ppaction://hlinksldjump"/>
          </p:cNvPr>
          <p:cNvSpPr/>
          <p:nvPr/>
        </p:nvSpPr>
        <p:spPr>
          <a:xfrm>
            <a:off x="4283968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3H Q2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5" name="Straight Arrow Connector 24"/>
          <p:cNvCxnSpPr>
            <a:stCxn id="22" idx="3"/>
            <a:endCxn id="24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521" y="1340768"/>
            <a:ext cx="8640958" cy="2511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4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3" y="2348880"/>
            <a:ext cx="8064894" cy="1023848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539552" y="2348880"/>
            <a:ext cx="8064896" cy="10238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8" name="Rectangle 17">
            <a:hlinkClick r:id="rId4" action="ppaction://hlinksldjump"/>
          </p:cNvPr>
          <p:cNvSpPr/>
          <p:nvPr/>
        </p:nvSpPr>
        <p:spPr>
          <a:xfrm>
            <a:off x="1547664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Linear Inequalities</a:t>
            </a:r>
          </a:p>
        </p:txBody>
      </p: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4283968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3H Q2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>
            <a:stCxn id="18" idx="3"/>
            <a:endCxn id="20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9453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2" name="Rectangle 21">
            <a:hlinkClick r:id="rId3" action="ppaction://hlinksldjump"/>
          </p:cNvPr>
          <p:cNvSpPr/>
          <p:nvPr/>
        </p:nvSpPr>
        <p:spPr>
          <a:xfrm>
            <a:off x="1547664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Linear Inequalities</a:t>
            </a:r>
          </a:p>
        </p:txBody>
      </p:sp>
      <p:sp>
        <p:nvSpPr>
          <p:cNvPr id="24" name="Rectangle 23">
            <a:hlinkClick r:id="rId4" action="ppaction://hlinksldjump"/>
          </p:cNvPr>
          <p:cNvSpPr/>
          <p:nvPr/>
        </p:nvSpPr>
        <p:spPr>
          <a:xfrm>
            <a:off x="4283968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3H Q10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5" name="Straight Arrow Connector 24"/>
          <p:cNvCxnSpPr>
            <a:stCxn id="22" idx="3"/>
            <a:endCxn id="24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528" y="1772816"/>
            <a:ext cx="8496944" cy="849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417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1" name="Rectangle 20">
            <a:hlinkClick r:id="rId3" action="ppaction://hlinksldjump"/>
          </p:cNvPr>
          <p:cNvSpPr/>
          <p:nvPr/>
        </p:nvSpPr>
        <p:spPr>
          <a:xfrm>
            <a:off x="1547664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Linear Inequalities</a:t>
            </a:r>
          </a:p>
        </p:txBody>
      </p:sp>
      <p:sp>
        <p:nvSpPr>
          <p:cNvPr id="23" name="Rectangle 22">
            <a:hlinkClick r:id="rId4" action="ppaction://hlinksldjump"/>
          </p:cNvPr>
          <p:cNvSpPr/>
          <p:nvPr/>
        </p:nvSpPr>
        <p:spPr>
          <a:xfrm>
            <a:off x="4283968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1H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21" idx="3"/>
            <a:endCxn id="23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528" y="1340768"/>
            <a:ext cx="8496944" cy="3655362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9" name="Straight Connector 18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51409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131" y="477610"/>
            <a:ext cx="6497738" cy="6191750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323130" y="477609"/>
            <a:ext cx="6497739" cy="61917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1547664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Linear Inequalities</a:t>
            </a: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4283968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3H Q10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13" idx="3"/>
            <a:endCxn id="16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56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772816"/>
            <a:ext cx="8640960" cy="1863736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251520" y="1772816"/>
            <a:ext cx="8640959" cy="1863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1547664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Linear Inequalities</a:t>
            </a:r>
          </a:p>
        </p:txBody>
      </p: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4283968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1H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>
            <a:stCxn id="15" idx="3"/>
            <a:endCxn id="20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499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1" name="Rectangle 20">
            <a:hlinkClick r:id="rId3" action="ppaction://hlinksldjump"/>
          </p:cNvPr>
          <p:cNvSpPr/>
          <p:nvPr/>
        </p:nvSpPr>
        <p:spPr>
          <a:xfrm>
            <a:off x="1547664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Linear Inequalities</a:t>
            </a:r>
          </a:p>
        </p:txBody>
      </p:sp>
      <p:sp>
        <p:nvSpPr>
          <p:cNvPr id="23" name="Rectangle 22">
            <a:hlinkClick r:id="rId4" action="ppaction://hlinksldjump"/>
          </p:cNvPr>
          <p:cNvSpPr/>
          <p:nvPr/>
        </p:nvSpPr>
        <p:spPr>
          <a:xfrm>
            <a:off x="4283968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2017 1H Q14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21" idx="3"/>
            <a:endCxn id="23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9" name="Straight Connector 18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520" y="2133516"/>
            <a:ext cx="8640960" cy="647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95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348880"/>
            <a:ext cx="7620000" cy="438150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762001" y="2348881"/>
            <a:ext cx="7620000" cy="438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1547664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Linear Inequalities</a:t>
            </a:r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4283968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2017 1H Q14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>
            <a:stCxn id="13" idx="3"/>
            <a:endCxn id="17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4624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1" name="Rectangle 20">
            <a:hlinkClick r:id="rId3" action="ppaction://hlinksldjump"/>
          </p:cNvPr>
          <p:cNvSpPr/>
          <p:nvPr/>
        </p:nvSpPr>
        <p:spPr>
          <a:xfrm>
            <a:off x="1547664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Linear Inequalities</a:t>
            </a:r>
          </a:p>
        </p:txBody>
      </p:sp>
      <p:sp>
        <p:nvSpPr>
          <p:cNvPr id="23" name="Rectangle 22">
            <a:hlinkClick r:id="rId4" action="ppaction://hlinksldjump"/>
          </p:cNvPr>
          <p:cNvSpPr/>
          <p:nvPr/>
        </p:nvSpPr>
        <p:spPr>
          <a:xfrm>
            <a:off x="4283968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3H Q6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21" idx="3"/>
            <a:endCxn id="23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529" y="1556792"/>
            <a:ext cx="8496942" cy="1692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70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7" y="407686"/>
            <a:ext cx="5472606" cy="6405690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835697" y="407685"/>
            <a:ext cx="5472606" cy="64056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1547664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Linear Inequalities</a:t>
            </a:r>
          </a:p>
        </p:txBody>
      </p: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4283968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3H Q6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>
            <a:stCxn id="15" idx="3"/>
            <a:endCxn id="20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7718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grpSp>
        <p:nvGrpSpPr>
          <p:cNvPr id="11" name="Group 10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20" name="Straight Connector 19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29" y="2348880"/>
            <a:ext cx="8496942" cy="6458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530" y="3031844"/>
            <a:ext cx="8496940" cy="592028"/>
          </a:xfrm>
          <a:prstGeom prst="rect">
            <a:avLst/>
          </a:prstGeom>
        </p:spPr>
      </p:pic>
      <p:sp>
        <p:nvSpPr>
          <p:cNvPr id="22" name="Rectangle 21">
            <a:hlinkClick r:id="rId6" action="ppaction://hlinksldjump"/>
          </p:cNvPr>
          <p:cNvSpPr/>
          <p:nvPr/>
        </p:nvSpPr>
        <p:spPr>
          <a:xfrm>
            <a:off x="1547664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Linear Inequalities</a:t>
            </a:r>
          </a:p>
        </p:txBody>
      </p:sp>
      <p:sp>
        <p:nvSpPr>
          <p:cNvPr id="24" name="Rectangle 23">
            <a:hlinkClick r:id="rId7" action="ppaction://hlinksldjump"/>
          </p:cNvPr>
          <p:cNvSpPr/>
          <p:nvPr/>
        </p:nvSpPr>
        <p:spPr>
          <a:xfrm>
            <a:off x="4283968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5" name="Straight Arrow Connector 24"/>
          <p:cNvCxnSpPr>
            <a:stCxn id="22" idx="3"/>
            <a:endCxn id="24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5994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5" y="1279913"/>
            <a:ext cx="8208910" cy="3582484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467545" y="1279913"/>
            <a:ext cx="8208909" cy="3589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pic>
        <p:nvPicPr>
          <p:cNvPr id="1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5903486"/>
            <a:ext cx="1296144" cy="861935"/>
          </a:xfrm>
          <a:prstGeom prst="rect">
            <a:avLst/>
          </a:prstGeom>
          <a:noFill/>
        </p:spPr>
      </p:pic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1547664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Linear Inequalities</a:t>
            </a:r>
          </a:p>
        </p:txBody>
      </p:sp>
      <p:sp>
        <p:nvSpPr>
          <p:cNvPr id="21" name="Rectangle 20">
            <a:hlinkClick r:id="rId6" action="ppaction://hlinksldjump"/>
          </p:cNvPr>
          <p:cNvSpPr/>
          <p:nvPr/>
        </p:nvSpPr>
        <p:spPr>
          <a:xfrm>
            <a:off x="4283968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9" idx="3"/>
            <a:endCxn id="21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546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31676</TotalTime>
  <Words>175</Words>
  <Application>Microsoft Office PowerPoint</Application>
  <PresentationFormat>On-screen Show (4:3)</PresentationFormat>
  <Paragraphs>72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Comic Sans MS</vt:lpstr>
      <vt:lpstr>Times New Roman</vt:lpstr>
      <vt:lpstr>Theme1</vt:lpstr>
      <vt:lpstr>Linear Inequalities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2794</cp:revision>
  <cp:lastPrinted>2019-03-09T08:19:56Z</cp:lastPrinted>
  <dcterms:created xsi:type="dcterms:W3CDTF">2014-02-21T20:01:10Z</dcterms:created>
  <dcterms:modified xsi:type="dcterms:W3CDTF">2020-11-09T07:54:22Z</dcterms:modified>
</cp:coreProperties>
</file>