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7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9.png"/><Relationship Id="rId7" Type="http://schemas.openxmlformats.org/officeDocument/2006/relationships/slide" Target="slide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9" y="6526088"/>
            <a:ext cx="1152000" cy="287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</a:t>
            </a:r>
          </a:p>
        </p:txBody>
      </p:sp>
      <p:sp>
        <p:nvSpPr>
          <p:cNvPr id="47" name="Rectangle 46">
            <a:hlinkClick r:id="rId3" action="ppaction://hlinksldjump"/>
          </p:cNvPr>
          <p:cNvSpPr/>
          <p:nvPr/>
        </p:nvSpPr>
        <p:spPr>
          <a:xfrm>
            <a:off x="3203976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3203976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436224" y="242088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436096" y="299700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436096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5436096" y="4149136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6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95556"/>
            <a:ext cx="8640960" cy="485372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744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8640960" cy="204601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20" y="1700808"/>
            <a:ext cx="8640959" cy="2046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39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182" y="404664"/>
            <a:ext cx="5181636" cy="55244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183" y="5949280"/>
            <a:ext cx="5181634" cy="78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9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8640960" cy="207286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20" y="1700808"/>
            <a:ext cx="8640959" cy="2072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636962"/>
            <a:ext cx="7632848" cy="2176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645024"/>
            <a:ext cx="7632848" cy="2112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7" y="1850160"/>
            <a:ext cx="7632846" cy="21549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614628"/>
            <a:ext cx="7632848" cy="173425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41" name="Rectangle 40">
            <a:hlinkClick r:id="rId7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43" name="Rectangle 42">
            <a:hlinkClick r:id="rId8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>
            <a:stCxn id="41" idx="3"/>
            <a:endCxn id="4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5576" y="404664"/>
            <a:ext cx="7632848" cy="70267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8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784976" cy="255698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79511" y="1484783"/>
            <a:ext cx="8784976" cy="541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79511" y="2026452"/>
            <a:ext cx="8784976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3" idx="3"/>
            <a:endCxn id="17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9511" y="2482130"/>
            <a:ext cx="8784976" cy="802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9510" y="3284982"/>
            <a:ext cx="8784977" cy="756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688496"/>
            <a:ext cx="8640960" cy="2548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640960" cy="3045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3402"/>
          <a:stretch/>
        </p:blipFill>
        <p:spPr>
          <a:xfrm>
            <a:off x="251521" y="1412776"/>
            <a:ext cx="8640958" cy="22971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87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9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7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88840"/>
            <a:ext cx="8640962" cy="14230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528558"/>
            <a:ext cx="8640957" cy="43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53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18" y="2956250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95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8640958" cy="47693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87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420888"/>
            <a:ext cx="8640964" cy="1125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8" y="1988840"/>
            <a:ext cx="8640964" cy="3530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420888"/>
            <a:ext cx="8640957" cy="112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35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5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4963040"/>
            <a:ext cx="5472606" cy="18503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645024"/>
            <a:ext cx="5472608" cy="161018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96" y="404664"/>
            <a:ext cx="5472608" cy="3934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35696" y="5286792"/>
            <a:ext cx="5472608" cy="131056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131840" y="1052736"/>
            <a:ext cx="2736304" cy="684076"/>
            <a:chOff x="3131840" y="1052736"/>
            <a:chExt cx="2736304" cy="684076"/>
          </a:xfrm>
        </p:grpSpPr>
        <p:sp>
          <p:nvSpPr>
            <p:cNvPr id="8" name="Rectangle 7"/>
            <p:cNvSpPr/>
            <p:nvPr/>
          </p:nvSpPr>
          <p:spPr>
            <a:xfrm>
              <a:off x="3131840" y="1052736"/>
              <a:ext cx="2736304" cy="68407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131840" y="1735026"/>
              <a:ext cx="273630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436096" y="5013176"/>
            <a:ext cx="648072" cy="23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Show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23843" y="5013176"/>
            <a:ext cx="720080" cy="23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Hide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5696" y="404664"/>
            <a:ext cx="5472608" cy="393425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9972600" y="690102"/>
            <a:ext cx="720080" cy="23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476672"/>
            <a:ext cx="8640962" cy="2628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3" y="3140968"/>
            <a:ext cx="8640974" cy="339874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18" y="2204864"/>
            <a:ext cx="8640957" cy="90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476672"/>
            <a:ext cx="8640959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283968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51514" y="3105580"/>
            <a:ext cx="8640961" cy="343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308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31680</TotalTime>
  <Words>117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2792</cp:revision>
  <cp:lastPrinted>2019-03-09T08:19:56Z</cp:lastPrinted>
  <dcterms:created xsi:type="dcterms:W3CDTF">2014-02-21T20:01:10Z</dcterms:created>
  <dcterms:modified xsi:type="dcterms:W3CDTF">2020-11-10T16:32:28Z</dcterms:modified>
</cp:coreProperties>
</file>