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2.xml"/><Relationship Id="rId7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2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7.png"/><Relationship Id="rId4" Type="http://schemas.openxmlformats.org/officeDocument/2006/relationships/slide" Target="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.png"/><Relationship Id="rId7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11.png"/><Relationship Id="rId7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5.png"/><Relationship Id="rId4" Type="http://schemas.openxmlformats.org/officeDocument/2006/relationships/image" Target="../media/image12.png"/><Relationship Id="rId9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9.png"/><Relationship Id="rId7" Type="http://schemas.openxmlformats.org/officeDocument/2006/relationships/slide" Target="slide8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7.png"/><Relationship Id="rId4" Type="http://schemas.openxmlformats.org/officeDocument/2006/relationships/image" Target="../media/image5.png"/><Relationship Id="rId9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419" y="6526088"/>
            <a:ext cx="1152000" cy="2872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</a:t>
            </a:r>
          </a:p>
        </p:txBody>
      </p:sp>
      <p:sp>
        <p:nvSpPr>
          <p:cNvPr id="47" name="Rectangle 46">
            <a:hlinkClick r:id="rId3" action="ppaction://hlinksldjump"/>
          </p:cNvPr>
          <p:cNvSpPr/>
          <p:nvPr/>
        </p:nvSpPr>
        <p:spPr>
          <a:xfrm>
            <a:off x="3203976" y="2996952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3203976" y="3573072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5436224" y="2420888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5436096" y="2997008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7" action="ppaction://hlinksldjump"/>
          </p:cNvPr>
          <p:cNvSpPr/>
          <p:nvPr/>
        </p:nvSpPr>
        <p:spPr>
          <a:xfrm>
            <a:off x="5436096" y="3573072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8" action="ppaction://hlinksldjump"/>
          </p:cNvPr>
          <p:cNvSpPr/>
          <p:nvPr/>
        </p:nvSpPr>
        <p:spPr>
          <a:xfrm>
            <a:off x="5436096" y="4149136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06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95556"/>
            <a:ext cx="8640960" cy="485372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3" name="Rectangle 22">
            <a:hlinkClick r:id="rId5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7" name="Straight Connector 26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1744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00808"/>
            <a:ext cx="8640960" cy="204601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251520" y="1700808"/>
            <a:ext cx="8640959" cy="20460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39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7" name="Straight Connector 26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81182" y="404664"/>
            <a:ext cx="5181636" cy="55244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81183" y="5949280"/>
            <a:ext cx="5181634" cy="78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29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00808"/>
            <a:ext cx="8640960" cy="2072866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251520" y="1700808"/>
            <a:ext cx="8640959" cy="20728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3" idx="3"/>
            <a:endCxn id="16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91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4636962"/>
            <a:ext cx="7632848" cy="21764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3645024"/>
            <a:ext cx="7632848" cy="21128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7" y="1850160"/>
            <a:ext cx="7632846" cy="21549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576" y="614628"/>
            <a:ext cx="7632848" cy="173425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41" name="Rectangle 40">
            <a:hlinkClick r:id="rId7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43" name="Rectangle 42">
            <a:hlinkClick r:id="rId8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44" name="Straight Arrow Connector 43"/>
          <p:cNvCxnSpPr>
            <a:stCxn id="41" idx="3"/>
            <a:endCxn id="43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5576" y="404664"/>
            <a:ext cx="7632848" cy="702672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68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484784"/>
            <a:ext cx="8784976" cy="255698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79511" y="1484783"/>
            <a:ext cx="8784976" cy="5416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179511" y="2026452"/>
            <a:ext cx="8784976" cy="4556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3" idx="3"/>
            <a:endCxn id="17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79511" y="2482130"/>
            <a:ext cx="8784976" cy="8028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79510" y="3284982"/>
            <a:ext cx="8784977" cy="7567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6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688496"/>
            <a:ext cx="8640960" cy="25488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564904"/>
            <a:ext cx="8640960" cy="30459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t="33402"/>
          <a:stretch/>
        </p:blipFill>
        <p:spPr>
          <a:xfrm>
            <a:off x="251521" y="1412776"/>
            <a:ext cx="8640958" cy="229716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052736"/>
            <a:ext cx="8640960" cy="8770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21" name="Rectangle 20">
            <a:hlinkClick r:id="rId8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3" name="Rectangle 22">
            <a:hlinkClick r:id="rId9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277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988840"/>
            <a:ext cx="8640962" cy="142309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18" y="2528558"/>
            <a:ext cx="8640957" cy="434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1520" y="1988839"/>
            <a:ext cx="8640959" cy="539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51518" y="2956250"/>
            <a:ext cx="8640957" cy="4556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6" idx="3"/>
            <a:endCxn id="18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959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052736"/>
            <a:ext cx="8640958" cy="476931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4" name="Group 13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3" name="Rectangle 22">
            <a:hlinkClick r:id="rId6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87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2420888"/>
            <a:ext cx="8640964" cy="112545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18" y="1988840"/>
            <a:ext cx="8640964" cy="35308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18" y="2420888"/>
            <a:ext cx="8640957" cy="1125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1520" y="1988839"/>
            <a:ext cx="8640959" cy="353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25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7" y="4963040"/>
            <a:ext cx="5472606" cy="18503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3645024"/>
            <a:ext cx="5472608" cy="161018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3" name="Rectangle 22">
            <a:hlinkClick r:id="rId7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35696" y="404664"/>
            <a:ext cx="5472608" cy="3934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35696" y="5286792"/>
            <a:ext cx="5472608" cy="1310560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131840" y="1052736"/>
            <a:ext cx="2736304" cy="684076"/>
            <a:chOff x="3131840" y="1052736"/>
            <a:chExt cx="2736304" cy="684076"/>
          </a:xfrm>
        </p:grpSpPr>
        <p:sp>
          <p:nvSpPr>
            <p:cNvPr id="8" name="Rectangle 7"/>
            <p:cNvSpPr/>
            <p:nvPr/>
          </p:nvSpPr>
          <p:spPr>
            <a:xfrm>
              <a:off x="3131840" y="1052736"/>
              <a:ext cx="2736304" cy="68407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3131840" y="1735026"/>
              <a:ext cx="2736304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5436096" y="5013176"/>
            <a:ext cx="648072" cy="23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Show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223843" y="5013176"/>
            <a:ext cx="720080" cy="23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Hide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35696" y="404664"/>
            <a:ext cx="5472608" cy="3934250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9972600" y="690102"/>
            <a:ext cx="720080" cy="23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2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476672"/>
            <a:ext cx="8640962" cy="26289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13" y="3140968"/>
            <a:ext cx="8640974" cy="3398748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51518" y="2204864"/>
            <a:ext cx="8640957" cy="9007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1520" y="476672"/>
            <a:ext cx="8640959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6" idx="3"/>
            <a:endCxn id="18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51514" y="3105580"/>
            <a:ext cx="8640961" cy="343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3087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  <p:bldP spid="25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31680</TotalTime>
  <Words>117</Words>
  <Application>Microsoft Office PowerPoint</Application>
  <PresentationFormat>On-screen Show (4:3)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Theme1</vt:lpstr>
      <vt:lpstr>Linear Inequalities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2792</cp:revision>
  <cp:lastPrinted>2019-03-09T08:19:56Z</cp:lastPrinted>
  <dcterms:created xsi:type="dcterms:W3CDTF">2014-02-21T20:01:10Z</dcterms:created>
  <dcterms:modified xsi:type="dcterms:W3CDTF">2020-11-10T16:32:28Z</dcterms:modified>
</cp:coreProperties>
</file>