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Iterations</a:t>
            </a:r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3419872" y="328504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Q26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Iterations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364216" y="299695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5364088" y="357307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Q22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85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140968"/>
            <a:ext cx="8784976" cy="297162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Q26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Iterations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1062452"/>
            <a:ext cx="8784976" cy="20785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8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257" y="1988840"/>
            <a:ext cx="6821486" cy="198517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161255" y="1988839"/>
            <a:ext cx="6821488" cy="1368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61256" y="3356992"/>
            <a:ext cx="6821487" cy="617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Q26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Iterations</a:t>
            </a:r>
          </a:p>
        </p:txBody>
      </p:sp>
    </p:spTree>
    <p:extLst>
      <p:ext uri="{BB962C8B-B14F-4D97-AF65-F5344CB8AC3E}">
        <p14:creationId xmlns:p14="http://schemas.microsoft.com/office/powerpoint/2010/main" val="421376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Iterations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412776"/>
            <a:ext cx="8496944" cy="205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6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772816"/>
            <a:ext cx="8208912" cy="2310614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67544" y="1772815"/>
            <a:ext cx="8208912" cy="2310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7" idx="3"/>
            <a:endCxn id="12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Iterations</a:t>
            </a:r>
          </a:p>
        </p:txBody>
      </p:sp>
    </p:spTree>
    <p:extLst>
      <p:ext uri="{BB962C8B-B14F-4D97-AF65-F5344CB8AC3E}">
        <p14:creationId xmlns:p14="http://schemas.microsoft.com/office/powerpoint/2010/main" val="231624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836712"/>
            <a:ext cx="8496942" cy="223781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Q22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Iterations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30" y="3132139"/>
            <a:ext cx="8496940" cy="59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97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692696"/>
            <a:ext cx="8640958" cy="5118932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1" y="692695"/>
            <a:ext cx="8640958" cy="3168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521" y="3861048"/>
            <a:ext cx="8640958" cy="1950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28396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Q22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1907704" y="35483"/>
            <a:ext cx="144016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Iterations</a:t>
            </a:r>
          </a:p>
        </p:txBody>
      </p:sp>
    </p:spTree>
    <p:extLst>
      <p:ext uri="{BB962C8B-B14F-4D97-AF65-F5344CB8AC3E}">
        <p14:creationId xmlns:p14="http://schemas.microsoft.com/office/powerpoint/2010/main" val="167277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31677</TotalTime>
  <Words>48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Iterations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2796</cp:revision>
  <cp:lastPrinted>2019-03-09T08:19:56Z</cp:lastPrinted>
  <dcterms:created xsi:type="dcterms:W3CDTF">2014-02-21T20:01:10Z</dcterms:created>
  <dcterms:modified xsi:type="dcterms:W3CDTF">2020-11-09T07:55:28Z</dcterms:modified>
</cp:coreProperties>
</file>