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2"/>
  </p:notesMasterIdLst>
  <p:sldIdLst>
    <p:sldId id="2994" r:id="rId2"/>
    <p:sldId id="7306" r:id="rId3"/>
    <p:sldId id="7307" r:id="rId4"/>
    <p:sldId id="7309" r:id="rId5"/>
    <p:sldId id="7310" r:id="rId6"/>
    <p:sldId id="7308" r:id="rId7"/>
    <p:sldId id="7401" r:id="rId8"/>
    <p:sldId id="7402" r:id="rId9"/>
    <p:sldId id="7403" r:id="rId10"/>
    <p:sldId id="7406" r:id="rId11"/>
    <p:sldId id="7404" r:id="rId12"/>
    <p:sldId id="7407" r:id="rId13"/>
    <p:sldId id="7408" r:id="rId14"/>
    <p:sldId id="7405" r:id="rId15"/>
    <p:sldId id="7478" r:id="rId16"/>
    <p:sldId id="7479" r:id="rId17"/>
    <p:sldId id="7480" r:id="rId18"/>
    <p:sldId id="7481" r:id="rId19"/>
    <p:sldId id="7482" r:id="rId20"/>
    <p:sldId id="5653" r:id="rId21"/>
    <p:sldId id="5654" r:id="rId22"/>
    <p:sldId id="5655" r:id="rId23"/>
    <p:sldId id="5656" r:id="rId24"/>
    <p:sldId id="5657" r:id="rId25"/>
    <p:sldId id="5658" r:id="rId26"/>
    <p:sldId id="3002" r:id="rId27"/>
    <p:sldId id="3003" r:id="rId28"/>
    <p:sldId id="3004" r:id="rId29"/>
    <p:sldId id="5612" r:id="rId30"/>
    <p:sldId id="5613" r:id="rId31"/>
    <p:sldId id="5614" r:id="rId32"/>
    <p:sldId id="5615" r:id="rId33"/>
    <p:sldId id="5631" r:id="rId34"/>
    <p:sldId id="5632" r:id="rId35"/>
    <p:sldId id="5633" r:id="rId36"/>
    <p:sldId id="5634" r:id="rId37"/>
    <p:sldId id="5635" r:id="rId38"/>
    <p:sldId id="5636" r:id="rId39"/>
    <p:sldId id="3517" r:id="rId40"/>
    <p:sldId id="3522" r:id="rId41"/>
    <p:sldId id="3523" r:id="rId42"/>
    <p:sldId id="3528" r:id="rId43"/>
    <p:sldId id="3529" r:id="rId44"/>
    <p:sldId id="3530" r:id="rId45"/>
    <p:sldId id="3546" r:id="rId46"/>
    <p:sldId id="3547" r:id="rId47"/>
    <p:sldId id="3548" r:id="rId48"/>
    <p:sldId id="3549" r:id="rId49"/>
    <p:sldId id="3570" r:id="rId50"/>
    <p:sldId id="3571" r:id="rId51"/>
    <p:sldId id="3572" r:id="rId52"/>
    <p:sldId id="3573" r:id="rId53"/>
    <p:sldId id="3586" r:id="rId54"/>
    <p:sldId id="3587" r:id="rId55"/>
    <p:sldId id="3588" r:id="rId56"/>
    <p:sldId id="3617" r:id="rId57"/>
    <p:sldId id="3618" r:id="rId58"/>
    <p:sldId id="3619" r:id="rId59"/>
    <p:sldId id="3631" r:id="rId60"/>
    <p:sldId id="3632" r:id="rId61"/>
    <p:sldId id="3633" r:id="rId62"/>
    <p:sldId id="3640" r:id="rId63"/>
    <p:sldId id="3641" r:id="rId64"/>
    <p:sldId id="3642" r:id="rId65"/>
    <p:sldId id="3655" r:id="rId66"/>
    <p:sldId id="3656" r:id="rId67"/>
    <p:sldId id="3657" r:id="rId68"/>
    <p:sldId id="3663" r:id="rId69"/>
    <p:sldId id="3664" r:id="rId70"/>
    <p:sldId id="3665" r:id="rId71"/>
    <p:sldId id="3671" r:id="rId72"/>
    <p:sldId id="3672" r:id="rId73"/>
    <p:sldId id="3673" r:id="rId74"/>
    <p:sldId id="3700" r:id="rId75"/>
    <p:sldId id="3701" r:id="rId76"/>
    <p:sldId id="3702" r:id="rId77"/>
    <p:sldId id="3708" r:id="rId78"/>
    <p:sldId id="3709" r:id="rId79"/>
    <p:sldId id="3722" r:id="rId80"/>
    <p:sldId id="3723" r:id="rId81"/>
    <p:sldId id="3724" r:id="rId82"/>
    <p:sldId id="3741" r:id="rId83"/>
    <p:sldId id="3742" r:id="rId84"/>
    <p:sldId id="3743" r:id="rId85"/>
    <p:sldId id="3744" r:id="rId86"/>
    <p:sldId id="3745" r:id="rId87"/>
    <p:sldId id="3746" r:id="rId88"/>
    <p:sldId id="3747" r:id="rId89"/>
    <p:sldId id="3769" r:id="rId90"/>
    <p:sldId id="3770" r:id="rId91"/>
    <p:sldId id="3771" r:id="rId92"/>
    <p:sldId id="3772" r:id="rId93"/>
    <p:sldId id="3773" r:id="rId94"/>
    <p:sldId id="3774" r:id="rId95"/>
    <p:sldId id="3782" r:id="rId96"/>
    <p:sldId id="3783" r:id="rId97"/>
    <p:sldId id="3784" r:id="rId98"/>
    <p:sldId id="3785" r:id="rId99"/>
    <p:sldId id="3809" r:id="rId100"/>
    <p:sldId id="3810" r:id="rId101"/>
    <p:sldId id="3811" r:id="rId102"/>
    <p:sldId id="3812" r:id="rId103"/>
    <p:sldId id="3813" r:id="rId104"/>
    <p:sldId id="3814" r:id="rId105"/>
    <p:sldId id="6940" r:id="rId106"/>
    <p:sldId id="6941" r:id="rId107"/>
    <p:sldId id="6960" r:id="rId108"/>
    <p:sldId id="6961" r:id="rId109"/>
    <p:sldId id="6757" r:id="rId110"/>
    <p:sldId id="6758" r:id="rId111"/>
    <p:sldId id="6759" r:id="rId112"/>
    <p:sldId id="6760" r:id="rId113"/>
    <p:sldId id="6888" r:id="rId114"/>
    <p:sldId id="6889" r:id="rId115"/>
    <p:sldId id="6890" r:id="rId116"/>
    <p:sldId id="6895" r:id="rId117"/>
    <p:sldId id="6896" r:id="rId118"/>
    <p:sldId id="6911" r:id="rId119"/>
    <p:sldId id="6912" r:id="rId120"/>
    <p:sldId id="6913" r:id="rId121"/>
    <p:sldId id="7141" r:id="rId122"/>
    <p:sldId id="7142" r:id="rId123"/>
    <p:sldId id="7145" r:id="rId124"/>
    <p:sldId id="7146" r:id="rId125"/>
    <p:sldId id="7147" r:id="rId126"/>
    <p:sldId id="7148" r:id="rId127"/>
    <p:sldId id="7149" r:id="rId128"/>
    <p:sldId id="7150" r:id="rId129"/>
    <p:sldId id="7151" r:id="rId130"/>
    <p:sldId id="7152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9.xml"/><Relationship Id="rId7" Type="http://schemas.openxmlformats.org/officeDocument/2006/relationships/slide" Target="slide23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39.xml"/><Relationship Id="rId10" Type="http://schemas.openxmlformats.org/officeDocument/2006/relationships/slide" Target="slide15.xml"/><Relationship Id="rId4" Type="http://schemas.openxmlformats.org/officeDocument/2006/relationships/slide" Target="slide33.xml"/><Relationship Id="rId9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8.png"/><Relationship Id="rId7" Type="http://schemas.openxmlformats.org/officeDocument/2006/relationships/image" Target="../media/image7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slide" Target="slide62.xml"/><Relationship Id="rId18" Type="http://schemas.openxmlformats.org/officeDocument/2006/relationships/slide" Target="slide95.xml"/><Relationship Id="rId26" Type="http://schemas.openxmlformats.org/officeDocument/2006/relationships/slide" Target="slide105.xml"/><Relationship Id="rId3" Type="http://schemas.openxmlformats.org/officeDocument/2006/relationships/slide" Target="slide42.xml"/><Relationship Id="rId21" Type="http://schemas.openxmlformats.org/officeDocument/2006/relationships/slide" Target="slide109.xml"/><Relationship Id="rId7" Type="http://schemas.openxmlformats.org/officeDocument/2006/relationships/slide" Target="slide68.xml"/><Relationship Id="rId12" Type="http://schemas.openxmlformats.org/officeDocument/2006/relationships/slide" Target="slide49.xml"/><Relationship Id="rId17" Type="http://schemas.openxmlformats.org/officeDocument/2006/relationships/slide" Target="slide89.xml"/><Relationship Id="rId25" Type="http://schemas.openxmlformats.org/officeDocument/2006/relationships/slide" Target="slide118.xml"/><Relationship Id="rId2" Type="http://schemas.openxmlformats.org/officeDocument/2006/relationships/slide" Target="slide56.xml"/><Relationship Id="rId16" Type="http://schemas.openxmlformats.org/officeDocument/2006/relationships/slide" Target="slide82.xml"/><Relationship Id="rId20" Type="http://schemas.openxmlformats.org/officeDocument/2006/relationships/slide" Target="slide1.xml"/><Relationship Id="rId29" Type="http://schemas.openxmlformats.org/officeDocument/2006/relationships/slide" Target="slide1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79.xml"/><Relationship Id="rId24" Type="http://schemas.openxmlformats.org/officeDocument/2006/relationships/slide" Target="slide116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23" Type="http://schemas.openxmlformats.org/officeDocument/2006/relationships/slide" Target="slide113.xml"/><Relationship Id="rId28" Type="http://schemas.openxmlformats.org/officeDocument/2006/relationships/slide" Target="slide121.xml"/><Relationship Id="rId10" Type="http://schemas.openxmlformats.org/officeDocument/2006/relationships/slide" Target="slide77.xml"/><Relationship Id="rId19" Type="http://schemas.openxmlformats.org/officeDocument/2006/relationships/slide" Target="slide99.xml"/><Relationship Id="rId4" Type="http://schemas.openxmlformats.org/officeDocument/2006/relationships/slide" Target="slide40.xml"/><Relationship Id="rId9" Type="http://schemas.openxmlformats.org/officeDocument/2006/relationships/slide" Target="slide74.xml"/><Relationship Id="rId14" Type="http://schemas.openxmlformats.org/officeDocument/2006/relationships/slide" Target="slide59.xml"/><Relationship Id="rId22" Type="http://schemas.openxmlformats.org/officeDocument/2006/relationships/slide" Target="slide111.xml"/><Relationship Id="rId27" Type="http://schemas.openxmlformats.org/officeDocument/2006/relationships/slide" Target="slide107.xml"/><Relationship Id="rId30" Type="http://schemas.openxmlformats.org/officeDocument/2006/relationships/slide" Target="slide1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7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39.xml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slide" Target="slide3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1.png"/><Relationship Id="rId7" Type="http://schemas.openxmlformats.org/officeDocument/2006/relationships/slide" Target="slide39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5.png"/><Relationship Id="rId7" Type="http://schemas.openxmlformats.org/officeDocument/2006/relationships/slide" Target="slide39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9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1.png"/><Relationship Id="rId7" Type="http://schemas.openxmlformats.org/officeDocument/2006/relationships/slide" Target="slide39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7.png"/><Relationship Id="rId4" Type="http://schemas.openxmlformats.org/officeDocument/2006/relationships/image" Target="../media/image12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" Target="slide39.xml"/><Relationship Id="rId7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2.png"/><Relationship Id="rId4" Type="http://schemas.openxmlformats.org/officeDocument/2006/relationships/slide" Target="slide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0466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Integration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2" action="ppaction://hlinksldjump"/>
          </p:cNvPr>
          <p:cNvSpPr/>
          <p:nvPr/>
        </p:nvSpPr>
        <p:spPr>
          <a:xfrm>
            <a:off x="6228312" y="2708920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2019 1 </a:t>
            </a:r>
            <a:endParaRPr lang="en-GB" b="1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6228184" y="3356992"/>
            <a:ext cx="1152000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2 (</a:t>
            </a:r>
            <a:r>
              <a:rPr lang="en-GB" b="1" dirty="0" err="1" smtClean="0"/>
              <a:t>i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6228312" y="3969120"/>
            <a:ext cx="1152000" cy="54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2 (ii)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07504" y="44624"/>
            <a:ext cx="2196000" cy="39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3684" y="599577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Partial Fractions</a:t>
            </a:r>
            <a:endParaRPr lang="en-GB" b="1" dirty="0"/>
          </a:p>
        </p:txBody>
      </p:sp>
      <p:sp>
        <p:nvSpPr>
          <p:cNvPr id="14" name="Rectangle 13"/>
          <p:cNvSpPr/>
          <p:nvPr/>
        </p:nvSpPr>
        <p:spPr>
          <a:xfrm>
            <a:off x="7851212" y="1196752"/>
            <a:ext cx="1152000" cy="54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Vol. of rev.</a:t>
            </a: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6228184" y="1448840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(</a:t>
            </a:r>
            <a:r>
              <a:rPr lang="en-GB" b="1" dirty="0" err="1" smtClean="0"/>
              <a:t>i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7851212" y="1805455"/>
            <a:ext cx="1152000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Mean values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6228184" y="2060848"/>
            <a:ext cx="1152000" cy="54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(ii) </a:t>
            </a:r>
            <a:endParaRPr lang="en-GB" b="1" dirty="0"/>
          </a:p>
        </p:txBody>
      </p:sp>
      <p:sp>
        <p:nvSpPr>
          <p:cNvPr id="18" name="Rectangle 17">
            <a:hlinkClick r:id="" action="ppaction://noaction"/>
          </p:cNvPr>
          <p:cNvSpPr/>
          <p:nvPr/>
        </p:nvSpPr>
        <p:spPr>
          <a:xfrm>
            <a:off x="107504" y="6326556"/>
            <a:ext cx="3600400" cy="39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See also: Polar coordinates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3779912" y="6345232"/>
            <a:ext cx="2880320" cy="39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See also: Hyperbolics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1403648" y="1412776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1403648" y="2024904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1403648" y="2636912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461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1" y="4437112"/>
            <a:ext cx="8293938" cy="745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31" y="692696"/>
            <a:ext cx="8293938" cy="370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031" y="692696"/>
            <a:ext cx="8293938" cy="448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9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73337"/>
            <a:ext cx="8352928" cy="2298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25065"/>
            <a:ext cx="8352926" cy="2409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25065"/>
            <a:ext cx="8352927" cy="240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7" y="5077593"/>
            <a:ext cx="8352926" cy="7040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5536" y="2767903"/>
            <a:ext cx="8352927" cy="3037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5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73" y="204024"/>
            <a:ext cx="7685854" cy="6105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073" y="204024"/>
            <a:ext cx="7685854" cy="610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96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254"/>
            <a:ext cx="6951411" cy="6134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6" y="27254"/>
            <a:ext cx="6951411" cy="613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2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25280"/>
            <a:ext cx="7200798" cy="2871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962790"/>
            <a:ext cx="7200800" cy="3778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125280"/>
            <a:ext cx="7200799" cy="661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6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7056784" cy="58122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43608" y="260648"/>
            <a:ext cx="7056783" cy="5812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05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30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271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1405"/>
            <a:ext cx="8352927" cy="1589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2060849"/>
            <a:ext cx="8352927" cy="3686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340768"/>
            <a:ext cx="8496944" cy="28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3964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885105"/>
            <a:ext cx="8352927" cy="311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4005063"/>
            <a:ext cx="8352927" cy="892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5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8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6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628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514365"/>
            <a:ext cx="8496943" cy="1186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1700809"/>
            <a:ext cx="8496943" cy="3620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085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340768"/>
            <a:ext cx="8352926" cy="2561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340768"/>
            <a:ext cx="8352927" cy="256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01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84784"/>
            <a:ext cx="8496942" cy="18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554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710652"/>
            <a:ext cx="8352927" cy="2358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5536" y="3068958"/>
            <a:ext cx="8352927" cy="2273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577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8784976" cy="42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352928" cy="26542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340768"/>
            <a:ext cx="8352927" cy="2654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16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07680"/>
            <a:ext cx="8352928" cy="49095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607680"/>
            <a:ext cx="8352927" cy="4909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2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8640960" cy="3909636"/>
          </a:xfrm>
          <a:prstGeom prst="rect">
            <a:avLst/>
          </a:prstGeom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1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1845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504058"/>
            <a:ext cx="8640960" cy="1115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628800"/>
            <a:ext cx="8640960" cy="164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3275712"/>
            <a:ext cx="8640960" cy="2466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5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72816"/>
            <a:ext cx="8640958" cy="20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6003"/>
            <a:ext cx="7776864" cy="6105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369333"/>
            <a:ext cx="7776864" cy="6112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97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556792"/>
            <a:ext cx="8496942" cy="1954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556792"/>
            <a:ext cx="8496943" cy="1954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0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19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548680"/>
            <a:ext cx="8640960" cy="4919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3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28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2576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692696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492896"/>
            <a:ext cx="8640960" cy="2457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55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60648"/>
            <a:ext cx="8352926" cy="5937796"/>
          </a:xfrm>
          <a:prstGeom prst="rect">
            <a:avLst/>
          </a:prstGeom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114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84984"/>
            <a:ext cx="8640960" cy="2288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6672"/>
            <a:ext cx="8640960" cy="2802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392946"/>
            <a:ext cx="8640960" cy="5180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16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8887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552" y="332656"/>
            <a:ext cx="8064896" cy="5895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283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5016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620688"/>
            <a:ext cx="8352928" cy="5016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5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8640960" cy="27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154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92896"/>
            <a:ext cx="8640960" cy="14590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908720"/>
            <a:ext cx="8640960" cy="304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21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4117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332656"/>
            <a:ext cx="8496944" cy="4117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188640"/>
            <a:ext cx="7838514" cy="5650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43" y="188640"/>
            <a:ext cx="7838514" cy="5673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772816"/>
            <a:ext cx="7344814" cy="22258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99592" y="1772816"/>
            <a:ext cx="7344815" cy="2225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9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33330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212976"/>
            <a:ext cx="8640960" cy="146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SF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51520" y="1340768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3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052736"/>
            <a:ext cx="8784976" cy="30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4624"/>
            <a:ext cx="6491324" cy="6250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4" y="44624"/>
            <a:ext cx="6491324" cy="6273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791"/>
          <a:stretch/>
        </p:blipFill>
        <p:spPr>
          <a:xfrm>
            <a:off x="1619672" y="44624"/>
            <a:ext cx="7488832" cy="61366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672" y="44624"/>
            <a:ext cx="7488832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0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1" y="1628800"/>
            <a:ext cx="8293938" cy="2292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031" y="1628800"/>
            <a:ext cx="8293938" cy="2292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91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8639"/>
            <a:ext cx="6487624" cy="64807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5" y="188639"/>
            <a:ext cx="6484172" cy="650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4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19" y="1633410"/>
            <a:ext cx="5358162" cy="5179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16668"/>
            <a:ext cx="3168352" cy="16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2999"/>
            <a:ext cx="8352928" cy="563299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4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32735"/>
            <a:ext cx="7776864" cy="5992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3568" y="3040889"/>
            <a:ext cx="7771929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392946"/>
            <a:ext cx="7771929" cy="2647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4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1820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933056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51520" y="2204864"/>
            <a:ext cx="864096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941168"/>
            <a:ext cx="8640960" cy="789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548680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070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96150"/>
            <a:ext cx="8496944" cy="53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15" y="404664"/>
            <a:ext cx="7527770" cy="5709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8115" y="2636913"/>
            <a:ext cx="7527770" cy="3461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808115" y="369332"/>
            <a:ext cx="7527770" cy="2267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564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556792"/>
            <a:ext cx="6748464" cy="2648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768" y="1556792"/>
            <a:ext cx="674846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197768" y="2996952"/>
            <a:ext cx="6748464" cy="123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49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56302"/>
            <a:ext cx="8640960" cy="17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62" y="323316"/>
            <a:ext cx="6432676" cy="6211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5661" y="323316"/>
            <a:ext cx="6456699" cy="6211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3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836712"/>
            <a:ext cx="8496940" cy="1092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16832"/>
            <a:ext cx="8496944" cy="3141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836712"/>
            <a:ext cx="8496942" cy="4221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6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870907"/>
            <a:ext cx="1417247" cy="9424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124744"/>
            <a:ext cx="8496942" cy="364928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34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08720"/>
            <a:ext cx="8208910" cy="1811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521" y="2845902"/>
            <a:ext cx="6376958" cy="1735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83520" y="3429001"/>
            <a:ext cx="6376959" cy="1152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67545" y="908719"/>
            <a:ext cx="8208909" cy="599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67545" y="1508398"/>
            <a:ext cx="8208909" cy="1200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383520" y="2834861"/>
            <a:ext cx="6376959" cy="594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57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8753"/>
            <a:ext cx="7632848" cy="6260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3068960"/>
            <a:ext cx="7632848" cy="351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55576" y="298753"/>
            <a:ext cx="7632848" cy="277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59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5" y="476672"/>
            <a:ext cx="8305950" cy="5524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025" y="3861048"/>
            <a:ext cx="8305950" cy="214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19025" y="476672"/>
            <a:ext cx="8305950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1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1581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3933056"/>
            <a:ext cx="8640958" cy="1061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1" y="836712"/>
            <a:ext cx="8640958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25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02852"/>
            <a:ext cx="5904656" cy="665229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7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72816"/>
            <a:ext cx="8496942" cy="1611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772816"/>
            <a:ext cx="8496942" cy="59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2372494"/>
            <a:ext cx="8496941" cy="101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30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0" y="404664"/>
            <a:ext cx="8653560" cy="5766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219" y="412618"/>
            <a:ext cx="8653562" cy="577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1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404664"/>
            <a:ext cx="8784972" cy="5227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360040"/>
            <a:ext cx="8784974" cy="450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4869160"/>
            <a:ext cx="8784974" cy="74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9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3187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628800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132856"/>
            <a:ext cx="8784974" cy="268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50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832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575974"/>
            <a:ext cx="8496943" cy="4877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82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1727800" y="4293096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</a:t>
            </a:r>
            <a:endParaRPr lang="en-GB" sz="1600" b="1" dirty="0"/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727800" y="2276872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</a:t>
            </a:r>
            <a:endParaRPr lang="en-GB" sz="1600" b="1" dirty="0"/>
          </a:p>
        </p:txBody>
      </p:sp>
      <p:sp>
        <p:nvSpPr>
          <p:cNvPr id="32" name="Rectangle 31">
            <a:hlinkClick r:id="rId4" action="ppaction://hlinksldjump"/>
          </p:cNvPr>
          <p:cNvSpPr/>
          <p:nvPr/>
        </p:nvSpPr>
        <p:spPr>
          <a:xfrm>
            <a:off x="1727800" y="1772816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 </a:t>
            </a:r>
            <a:endParaRPr lang="en-GB" sz="1600" b="1" dirty="0"/>
          </a:p>
        </p:txBody>
      </p:sp>
      <p:sp>
        <p:nvSpPr>
          <p:cNvPr id="35" name="Rectangle 34">
            <a:hlinkClick r:id="rId5" action="ppaction://hlinksldjump"/>
          </p:cNvPr>
          <p:cNvSpPr/>
          <p:nvPr/>
        </p:nvSpPr>
        <p:spPr>
          <a:xfrm>
            <a:off x="1727800" y="2780928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2007</a:t>
            </a:r>
            <a:endParaRPr lang="en-GB" sz="1600" b="1" dirty="0"/>
          </a:p>
        </p:txBody>
      </p:sp>
      <p:sp>
        <p:nvSpPr>
          <p:cNvPr id="38" name="Rectangle 37">
            <a:hlinkClick r:id="rId6" action="ppaction://hlinksldjump"/>
          </p:cNvPr>
          <p:cNvSpPr/>
          <p:nvPr/>
        </p:nvSpPr>
        <p:spPr>
          <a:xfrm>
            <a:off x="1727800" y="3789040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</a:t>
            </a:r>
            <a:endParaRPr lang="en-GB" sz="1600" b="1" dirty="0"/>
          </a:p>
        </p:txBody>
      </p:sp>
      <p:sp>
        <p:nvSpPr>
          <p:cNvPr id="54" name="Rectangle 53">
            <a:hlinkClick r:id="rId7" action="ppaction://hlinksldjump"/>
          </p:cNvPr>
          <p:cNvSpPr/>
          <p:nvPr/>
        </p:nvSpPr>
        <p:spPr>
          <a:xfrm>
            <a:off x="2807920" y="1772816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</a:t>
            </a:r>
            <a:endParaRPr lang="en-GB" sz="1600" b="1" dirty="0"/>
          </a:p>
        </p:txBody>
      </p:sp>
      <p:sp>
        <p:nvSpPr>
          <p:cNvPr id="52" name="Rectangle 51">
            <a:hlinkClick r:id="rId8" action="ppaction://hlinksldjump"/>
          </p:cNvPr>
          <p:cNvSpPr/>
          <p:nvPr/>
        </p:nvSpPr>
        <p:spPr>
          <a:xfrm>
            <a:off x="2807920" y="2276872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</a:t>
            </a:r>
            <a:endParaRPr lang="en-GB" sz="1600" b="1" dirty="0"/>
          </a:p>
        </p:txBody>
      </p:sp>
      <p:sp>
        <p:nvSpPr>
          <p:cNvPr id="59" name="Rectangle 58">
            <a:hlinkClick r:id="rId9" action="ppaction://hlinksldjump"/>
          </p:cNvPr>
          <p:cNvSpPr/>
          <p:nvPr/>
        </p:nvSpPr>
        <p:spPr>
          <a:xfrm>
            <a:off x="2807920" y="2780928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</a:t>
            </a:r>
            <a:endParaRPr lang="en-GB" sz="1600" b="1" dirty="0"/>
          </a:p>
        </p:txBody>
      </p:sp>
      <p:sp>
        <p:nvSpPr>
          <p:cNvPr id="60" name="Rectangle 59">
            <a:hlinkClick r:id="rId10" action="ppaction://hlinksldjump"/>
          </p:cNvPr>
          <p:cNvSpPr/>
          <p:nvPr/>
        </p:nvSpPr>
        <p:spPr>
          <a:xfrm>
            <a:off x="2807920" y="3284984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T</a:t>
            </a:r>
            <a:endParaRPr lang="en-GB" sz="1600" b="1" dirty="0"/>
          </a:p>
        </p:txBody>
      </p:sp>
      <p:sp>
        <p:nvSpPr>
          <p:cNvPr id="63" name="Rectangle 62">
            <a:hlinkClick r:id="rId11" action="ppaction://hlinksldjump"/>
          </p:cNvPr>
          <p:cNvSpPr/>
          <p:nvPr/>
        </p:nvSpPr>
        <p:spPr>
          <a:xfrm>
            <a:off x="2807920" y="3789040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</a:t>
            </a:r>
            <a:endParaRPr lang="en-GB" sz="1600" b="1" dirty="0"/>
          </a:p>
        </p:txBody>
      </p:sp>
      <p:sp>
        <p:nvSpPr>
          <p:cNvPr id="67" name="Rectangle 66">
            <a:hlinkClick r:id="rId12" action="ppaction://hlinksldjump"/>
          </p:cNvPr>
          <p:cNvSpPr/>
          <p:nvPr/>
        </p:nvSpPr>
        <p:spPr>
          <a:xfrm>
            <a:off x="1727800" y="3284984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T</a:t>
            </a:r>
            <a:endParaRPr lang="en-GB" sz="1600" b="1" dirty="0"/>
          </a:p>
        </p:txBody>
      </p:sp>
      <p:sp>
        <p:nvSpPr>
          <p:cNvPr id="74" name="Rectangle 73">
            <a:hlinkClick r:id="rId13" action="ppaction://hlinksldjump"/>
          </p:cNvPr>
          <p:cNvSpPr/>
          <p:nvPr/>
        </p:nvSpPr>
        <p:spPr>
          <a:xfrm>
            <a:off x="1727800" y="5301208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Sub</a:t>
            </a:r>
            <a:endParaRPr lang="en-GB" sz="1600" b="1" dirty="0"/>
          </a:p>
        </p:txBody>
      </p:sp>
      <p:sp>
        <p:nvSpPr>
          <p:cNvPr id="75" name="Rectangle 74">
            <a:hlinkClick r:id="rId14" action="ppaction://hlinksldjump"/>
          </p:cNvPr>
          <p:cNvSpPr/>
          <p:nvPr/>
        </p:nvSpPr>
        <p:spPr>
          <a:xfrm>
            <a:off x="1727800" y="4797152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79712" y="67271"/>
            <a:ext cx="580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Integration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1727800" y="5805264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</a:t>
            </a:r>
            <a:endParaRPr lang="en-GB" sz="1600" b="1" dirty="0"/>
          </a:p>
        </p:txBody>
      </p:sp>
      <p:sp>
        <p:nvSpPr>
          <p:cNvPr id="87" name="Rectangle 86">
            <a:hlinkClick r:id="rId16" action="ppaction://hlinksldjump"/>
          </p:cNvPr>
          <p:cNvSpPr/>
          <p:nvPr/>
        </p:nvSpPr>
        <p:spPr>
          <a:xfrm>
            <a:off x="2807920" y="4293096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</a:t>
            </a:r>
            <a:endParaRPr lang="en-GB" sz="1600" b="1" dirty="0"/>
          </a:p>
        </p:txBody>
      </p:sp>
      <p:sp>
        <p:nvSpPr>
          <p:cNvPr id="91" name="Rectangle 90">
            <a:hlinkClick r:id="rId17" action="ppaction://hlinksldjump"/>
          </p:cNvPr>
          <p:cNvSpPr/>
          <p:nvPr/>
        </p:nvSpPr>
        <p:spPr>
          <a:xfrm>
            <a:off x="2807920" y="4797152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</a:t>
            </a:r>
            <a:endParaRPr lang="en-GB" sz="1600" b="1" dirty="0"/>
          </a:p>
        </p:txBody>
      </p:sp>
      <p:sp>
        <p:nvSpPr>
          <p:cNvPr id="93" name="Rectangle 92">
            <a:hlinkClick r:id="rId18" action="ppaction://hlinksldjump"/>
          </p:cNvPr>
          <p:cNvSpPr/>
          <p:nvPr/>
        </p:nvSpPr>
        <p:spPr>
          <a:xfrm>
            <a:off x="2807920" y="5301208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</a:t>
            </a:r>
            <a:endParaRPr lang="en-GB" sz="1600" b="1" dirty="0"/>
          </a:p>
        </p:txBody>
      </p:sp>
      <p:sp>
        <p:nvSpPr>
          <p:cNvPr id="99" name="Rectangle 98">
            <a:hlinkClick r:id="rId19" action="ppaction://hlinksldjump"/>
          </p:cNvPr>
          <p:cNvSpPr/>
          <p:nvPr/>
        </p:nvSpPr>
        <p:spPr>
          <a:xfrm>
            <a:off x="2807920" y="5805264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2018</a:t>
            </a:r>
            <a:endParaRPr lang="en-GB" sz="1600" b="1" dirty="0"/>
          </a:p>
        </p:txBody>
      </p:sp>
      <p:sp>
        <p:nvSpPr>
          <p:cNvPr id="94" name="Rectangle 93">
            <a:hlinkClick r:id="rId20" action="ppaction://hlinksldjump"/>
          </p:cNvPr>
          <p:cNvSpPr/>
          <p:nvPr/>
        </p:nvSpPr>
        <p:spPr>
          <a:xfrm>
            <a:off x="71744" y="80704"/>
            <a:ext cx="1979976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727800" y="1052736"/>
            <a:ext cx="212412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C4 volumes of revolution</a:t>
            </a:r>
            <a:endParaRPr lang="en-GB" sz="1600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5328200" y="1772816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</a:t>
            </a:r>
            <a:endParaRPr lang="en-GB" sz="1600" b="1" dirty="0"/>
          </a:p>
        </p:txBody>
      </p:sp>
      <p:sp>
        <p:nvSpPr>
          <p:cNvPr id="25" name="Rectangle 24"/>
          <p:cNvSpPr/>
          <p:nvPr/>
        </p:nvSpPr>
        <p:spPr>
          <a:xfrm>
            <a:off x="5328200" y="1052736"/>
            <a:ext cx="104400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FP3</a:t>
            </a:r>
            <a:endParaRPr lang="en-GB" sz="1600" b="1" dirty="0"/>
          </a:p>
        </p:txBody>
      </p:sp>
      <p:sp>
        <p:nvSpPr>
          <p:cNvPr id="26" name="Rectangle 25">
            <a:hlinkClick r:id="rId22" action="ppaction://hlinksldjump"/>
          </p:cNvPr>
          <p:cNvSpPr/>
          <p:nvPr/>
        </p:nvSpPr>
        <p:spPr>
          <a:xfrm>
            <a:off x="5328200" y="2276872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</a:t>
            </a:r>
            <a:endParaRPr lang="en-GB" sz="1600" b="1" dirty="0"/>
          </a:p>
        </p:txBody>
      </p:sp>
      <p:sp>
        <p:nvSpPr>
          <p:cNvPr id="27" name="Rectangle 26">
            <a:hlinkClick r:id="rId23" action="ppaction://hlinksldjump"/>
          </p:cNvPr>
          <p:cNvSpPr/>
          <p:nvPr/>
        </p:nvSpPr>
        <p:spPr>
          <a:xfrm>
            <a:off x="5328200" y="2780928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W</a:t>
            </a:r>
            <a:endParaRPr lang="en-GB" sz="1600" b="1" dirty="0"/>
          </a:p>
        </p:txBody>
      </p:sp>
      <p:sp>
        <p:nvSpPr>
          <p:cNvPr id="28" name="Rectangle 27">
            <a:hlinkClick r:id="rId24" action="ppaction://hlinksldjump"/>
          </p:cNvPr>
          <p:cNvSpPr/>
          <p:nvPr/>
        </p:nvSpPr>
        <p:spPr>
          <a:xfrm>
            <a:off x="5328200" y="3284984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</a:t>
            </a:r>
            <a:endParaRPr lang="en-GB" sz="1600" b="1" dirty="0"/>
          </a:p>
        </p:txBody>
      </p:sp>
      <p:sp>
        <p:nvSpPr>
          <p:cNvPr id="29" name="Rectangle 28">
            <a:hlinkClick r:id="rId25" action="ppaction://hlinksldjump"/>
          </p:cNvPr>
          <p:cNvSpPr/>
          <p:nvPr/>
        </p:nvSpPr>
        <p:spPr>
          <a:xfrm>
            <a:off x="5328200" y="3789040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</a:t>
            </a:r>
            <a:endParaRPr lang="en-GB" sz="1600" b="1" dirty="0"/>
          </a:p>
        </p:txBody>
      </p:sp>
      <p:sp>
        <p:nvSpPr>
          <p:cNvPr id="30" name="Rectangle 29"/>
          <p:cNvSpPr/>
          <p:nvPr/>
        </p:nvSpPr>
        <p:spPr>
          <a:xfrm>
            <a:off x="4067944" y="1052736"/>
            <a:ext cx="104400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P5/ Old FP2</a:t>
            </a:r>
            <a:endParaRPr lang="en-GB" sz="1600" b="1" dirty="0"/>
          </a:p>
        </p:txBody>
      </p:sp>
      <p:sp>
        <p:nvSpPr>
          <p:cNvPr id="31" name="Rectangle 30">
            <a:hlinkClick r:id="rId26" action="ppaction://hlinksldjump"/>
          </p:cNvPr>
          <p:cNvSpPr/>
          <p:nvPr/>
        </p:nvSpPr>
        <p:spPr>
          <a:xfrm>
            <a:off x="4067944" y="1772816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2002</a:t>
            </a:r>
            <a:endParaRPr lang="en-GB" sz="1600" b="1" dirty="0"/>
          </a:p>
        </p:txBody>
      </p:sp>
      <p:sp>
        <p:nvSpPr>
          <p:cNvPr id="33" name="Rectangle 32">
            <a:hlinkClick r:id="rId27" action="ppaction://hlinksldjump"/>
          </p:cNvPr>
          <p:cNvSpPr/>
          <p:nvPr/>
        </p:nvSpPr>
        <p:spPr>
          <a:xfrm>
            <a:off x="4067944" y="2276872"/>
            <a:ext cx="1044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</a:t>
            </a:r>
            <a:endParaRPr lang="en-GB" sz="1600" b="1" dirty="0"/>
          </a:p>
        </p:txBody>
      </p:sp>
      <p:sp>
        <p:nvSpPr>
          <p:cNvPr id="34" name="Rectangle 33"/>
          <p:cNvSpPr/>
          <p:nvPr/>
        </p:nvSpPr>
        <p:spPr>
          <a:xfrm>
            <a:off x="6480328" y="1052736"/>
            <a:ext cx="104400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M3</a:t>
            </a:r>
            <a:endParaRPr lang="en-GB" sz="1600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6480328" y="1772816"/>
            <a:ext cx="1044000" cy="46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</a:t>
            </a:r>
            <a:endParaRPr lang="en-GB" sz="1600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6480328" y="2276872"/>
            <a:ext cx="1044000" cy="46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2014</a:t>
            </a:r>
            <a:endParaRPr lang="en-GB" sz="1600" b="1" dirty="0"/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6480328" y="2780928"/>
            <a:ext cx="1044000" cy="46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2015</a:t>
            </a:r>
            <a:endParaRPr lang="en-GB" sz="1600" b="1" dirty="0"/>
          </a:p>
        </p:txBody>
      </p:sp>
      <p:sp>
        <p:nvSpPr>
          <p:cNvPr id="40" name="Rectangle 39"/>
          <p:cNvSpPr/>
          <p:nvPr/>
        </p:nvSpPr>
        <p:spPr>
          <a:xfrm>
            <a:off x="7863684" y="599577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Partial Fractions</a:t>
            </a:r>
            <a:endParaRPr lang="en-GB" b="1" dirty="0"/>
          </a:p>
        </p:txBody>
      </p:sp>
      <p:sp>
        <p:nvSpPr>
          <p:cNvPr id="41" name="Rectangle 40"/>
          <p:cNvSpPr/>
          <p:nvPr/>
        </p:nvSpPr>
        <p:spPr>
          <a:xfrm>
            <a:off x="7851212" y="1196752"/>
            <a:ext cx="1152000" cy="54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Vol. of rev.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51212" y="1805455"/>
            <a:ext cx="1152000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Mean values</a:t>
            </a:r>
          </a:p>
        </p:txBody>
      </p:sp>
    </p:spTree>
    <p:extLst>
      <p:ext uri="{BB962C8B-B14F-4D97-AF65-F5344CB8AC3E}">
        <p14:creationId xmlns:p14="http://schemas.microsoft.com/office/powerpoint/2010/main" val="12443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208912" cy="4475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5" y="692697"/>
            <a:ext cx="8208909" cy="449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8496944" cy="599477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8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59823"/>
            <a:ext cx="8784976" cy="5538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59823"/>
            <a:ext cx="8784976" cy="5531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22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18560"/>
            <a:ext cx="8640960" cy="281875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443" y="44624"/>
            <a:ext cx="51191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966" y="5949280"/>
            <a:ext cx="1218794" cy="81049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1908212"/>
            <a:ext cx="8784974" cy="218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4144640"/>
            <a:ext cx="4095750" cy="333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1908212"/>
            <a:ext cx="8784974" cy="2600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350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2158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708920"/>
            <a:ext cx="8640958" cy="339237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482898"/>
            <a:ext cx="8640958" cy="561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8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44624"/>
            <a:ext cx="5616624" cy="3808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3866630"/>
            <a:ext cx="5616624" cy="29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6875572" cy="3888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058" y="4365105"/>
            <a:ext cx="6227500" cy="2167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476670"/>
            <a:ext cx="7361030" cy="6055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96" y="5204716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6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764704"/>
            <a:ext cx="8640956" cy="3834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185270"/>
            <a:ext cx="6984776" cy="287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764704"/>
            <a:ext cx="8640960" cy="3834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4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01008"/>
            <a:ext cx="7073230" cy="3181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470476"/>
            <a:ext cx="6180732" cy="3210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04664"/>
            <a:ext cx="8352926" cy="3100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2" y="369331"/>
            <a:ext cx="8496942" cy="6422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37321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8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9054" t="-1648" r="32630" b="19133"/>
          <a:stretch/>
        </p:blipFill>
        <p:spPr>
          <a:xfrm>
            <a:off x="6839744" y="1052736"/>
            <a:ext cx="2304256" cy="2718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80" y="1916832"/>
            <a:ext cx="6693489" cy="388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052311"/>
            <a:ext cx="6660232" cy="6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82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514365"/>
            <a:ext cx="8496943" cy="1546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060849"/>
            <a:ext cx="8496943" cy="3570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212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76672"/>
            <a:ext cx="8928990" cy="4865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445142"/>
            <a:ext cx="8928991" cy="1471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1916832"/>
            <a:ext cx="8928990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(Method 1)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3" y="5517232"/>
            <a:ext cx="8928994" cy="3283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3" y="5485702"/>
            <a:ext cx="8928991" cy="34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38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3073916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548680"/>
            <a:ext cx="8640960" cy="307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(Method 2)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909848"/>
            <a:ext cx="8640960" cy="455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87" y="4501877"/>
            <a:ext cx="8048625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237" y="4852392"/>
            <a:ext cx="8391525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38" y="5253103"/>
            <a:ext cx="8391524" cy="300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3909847"/>
            <a:ext cx="8640960" cy="164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12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024"/>
            <a:ext cx="8928992" cy="351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535488"/>
            <a:ext cx="8928992" cy="1607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75" y="6024253"/>
            <a:ext cx="6889601" cy="38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3689988"/>
            <a:ext cx="3744416" cy="1061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597" y="6407696"/>
            <a:ext cx="6066261" cy="282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23692"/>
            <a:ext cx="8928991" cy="636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41230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4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92820"/>
            <a:ext cx="8496944" cy="49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332656"/>
            <a:ext cx="8784978" cy="4074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399188"/>
            <a:ext cx="7704857" cy="2414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797152"/>
            <a:ext cx="3744416" cy="64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Arrow Connector 14"/>
          <p:cNvCxnSpPr>
            <a:stCxn id="8" idx="2"/>
          </p:cNvCxnSpPr>
          <p:nvPr/>
        </p:nvCxnSpPr>
        <p:spPr>
          <a:xfrm flipH="1">
            <a:off x="7020272" y="5443670"/>
            <a:ext cx="216024" cy="505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211" y="6083549"/>
            <a:ext cx="2931591" cy="44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9511" y="306712"/>
            <a:ext cx="8928993" cy="650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5366" y="552216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96" y="4941168"/>
            <a:ext cx="1120960" cy="74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2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8208912" cy="4382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365104"/>
            <a:ext cx="5616624" cy="2366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5165056"/>
            <a:ext cx="4716388" cy="76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6588224" y="5932041"/>
            <a:ext cx="53938" cy="28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709627"/>
            <a:ext cx="3054989" cy="426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2" y="44624"/>
            <a:ext cx="8208912" cy="6687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9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76672"/>
            <a:ext cx="7776864" cy="53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589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92696"/>
            <a:ext cx="8784976" cy="4589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4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076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2"/>
            <a:ext cx="8640960" cy="5076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0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117950"/>
            <a:ext cx="7056784" cy="44073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174670"/>
            <a:ext cx="2605460" cy="2928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958597"/>
            <a:ext cx="4868589" cy="459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175" y="1369708"/>
            <a:ext cx="288032" cy="2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7096"/>
            <a:ext cx="8640960" cy="5214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932040"/>
            <a:ext cx="8640960" cy="649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51520" y="447096"/>
            <a:ext cx="8640960" cy="348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581128"/>
            <a:ext cx="8640960" cy="10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59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92198"/>
            <a:ext cx="8784974" cy="3616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892198"/>
            <a:ext cx="8784975" cy="115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047690"/>
            <a:ext cx="8784975" cy="248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18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928992" cy="35039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340768"/>
            <a:ext cx="8928992" cy="3503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25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149" y="1268761"/>
            <a:ext cx="4992737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56" y="4179134"/>
            <a:ext cx="7120368" cy="2058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056" y="91421"/>
            <a:ext cx="7120368" cy="12686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1844824"/>
            <a:ext cx="658366" cy="2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700000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369332"/>
            <a:ext cx="8784976" cy="5735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2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3024336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844824"/>
            <a:ext cx="8784976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6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842926"/>
            <a:ext cx="8352926" cy="1250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257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2276872"/>
            <a:ext cx="3168352" cy="2524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606" y="3796256"/>
            <a:ext cx="744674" cy="243260"/>
          </a:xfrm>
          <a:prstGeom prst="rect">
            <a:avLst/>
          </a:prstGeom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88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8720"/>
            <a:ext cx="8928990" cy="369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908720"/>
            <a:ext cx="8928990" cy="2850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3759006"/>
            <a:ext cx="8928990" cy="86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16886"/>
            <a:ext cx="1140506" cy="1140506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4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78438"/>
            <a:ext cx="7776864" cy="35349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9551" y="3278438"/>
            <a:ext cx="7776865" cy="3534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84976" cy="31732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116632"/>
            <a:ext cx="8784976" cy="31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7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32798"/>
            <a:ext cx="6827694" cy="3780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08632"/>
            <a:ext cx="6827694" cy="960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38"/>
            <a:ext cx="3289176" cy="2069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980728"/>
            <a:ext cx="925835" cy="26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8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1626"/>
            <a:ext cx="8784976" cy="4535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21626"/>
            <a:ext cx="8784976" cy="10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00809"/>
            <a:ext cx="878497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1780"/>
            <a:ext cx="1223120" cy="81337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707" y="2132856"/>
            <a:ext cx="6002586" cy="4608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598" y="44624"/>
            <a:ext cx="2980804" cy="20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412776"/>
            <a:ext cx="8782048" cy="34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1412776"/>
            <a:ext cx="8782050" cy="346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36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20274"/>
            <a:ext cx="8496942" cy="3401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888" y="44625"/>
            <a:ext cx="4951288" cy="2523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1268760"/>
            <a:ext cx="853629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31951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620688"/>
            <a:ext cx="8784973" cy="3195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6003961"/>
            <a:ext cx="927063" cy="927063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088" y="6116116"/>
            <a:ext cx="1115616" cy="74188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4100346"/>
            <a:ext cx="8784974" cy="1560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4100346"/>
            <a:ext cx="8784973" cy="1560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122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920880" cy="568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97760"/>
            <a:ext cx="1187624" cy="118762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1600" y="332656"/>
            <a:ext cx="7920880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Working in </a:t>
            </a: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4293096"/>
            <a:ext cx="7920880" cy="174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Working in </a:t>
            </a: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6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284984"/>
            <a:ext cx="8352928" cy="2786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404664"/>
            <a:ext cx="5504401" cy="2831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7" y="2980468"/>
            <a:ext cx="792088" cy="2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34470"/>
            <a:ext cx="8784976" cy="1234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834470"/>
            <a:ext cx="8784976" cy="1306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4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4524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488" b="23409"/>
          <a:stretch/>
        </p:blipFill>
        <p:spPr>
          <a:xfrm>
            <a:off x="899592" y="4869161"/>
            <a:ext cx="8064896" cy="1418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480" y="5920806"/>
            <a:ext cx="233108" cy="38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33109" y="304865"/>
            <a:ext cx="8892479" cy="6076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87234"/>
            <a:ext cx="1170766" cy="1170766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6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53" y="2631689"/>
            <a:ext cx="6632052" cy="3461607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452" y="548680"/>
            <a:ext cx="6632052" cy="207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0" y="422854"/>
            <a:ext cx="2458692" cy="2423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747" y="2636912"/>
            <a:ext cx="742917" cy="2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7345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2348881"/>
            <a:ext cx="8784974" cy="310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3" y="628930"/>
            <a:ext cx="8784974" cy="48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109759"/>
            <a:ext cx="8784974" cy="1239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0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61" y="2428112"/>
            <a:ext cx="6273278" cy="4313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3" y="111744"/>
            <a:ext cx="3960440" cy="222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500" y="980728"/>
            <a:ext cx="7290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6" y="620688"/>
            <a:ext cx="8208908" cy="49026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5" y="600399"/>
            <a:ext cx="8208909" cy="1189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67545" y="1790352"/>
            <a:ext cx="8208909" cy="3753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33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11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491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0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32656"/>
            <a:ext cx="8784972" cy="367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130"/>
            <a:ext cx="8208910" cy="22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5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51924"/>
            <a:ext cx="6867094" cy="4489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0869" y="50752"/>
            <a:ext cx="4162262" cy="215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556792"/>
            <a:ext cx="8496942" cy="2441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556792"/>
            <a:ext cx="8496943" cy="244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70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76525"/>
            <a:ext cx="8640960" cy="4805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76525"/>
            <a:ext cx="8640960" cy="4805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1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51220"/>
            <a:ext cx="8496946" cy="34299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151220"/>
            <a:ext cx="8496944" cy="3429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24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86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59" cy="518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3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7182"/>
            <a:ext cx="5328592" cy="3097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359836"/>
            <a:ext cx="5328592" cy="34535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187182"/>
            <a:ext cx="5328592" cy="6626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65313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8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323" y="41958"/>
            <a:ext cx="4471354" cy="2162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51" y="2234184"/>
            <a:ext cx="4739098" cy="4579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2451" y="41958"/>
            <a:ext cx="4739098" cy="6771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notes on volume of cone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7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8" y="44624"/>
            <a:ext cx="7200802" cy="1546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212976"/>
            <a:ext cx="7200800" cy="3619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48" y="966747"/>
            <a:ext cx="3240360" cy="22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0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221088"/>
            <a:ext cx="8208910" cy="825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" y="764704"/>
            <a:ext cx="8208908" cy="34441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5" y="764704"/>
            <a:ext cx="8208909" cy="4281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5" y="5805264"/>
            <a:ext cx="1407675" cy="93610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25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4449"/>
          <a:stretch/>
        </p:blipFill>
        <p:spPr>
          <a:xfrm>
            <a:off x="323529" y="1076804"/>
            <a:ext cx="8496942" cy="3072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076804"/>
            <a:ext cx="8496941" cy="1776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852936"/>
            <a:ext cx="8496941" cy="1319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311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767"/>
          <a:stretch/>
        </p:blipFill>
        <p:spPr>
          <a:xfrm>
            <a:off x="323529" y="1242262"/>
            <a:ext cx="8496942" cy="36578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242262"/>
            <a:ext cx="8496942" cy="3681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0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167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3" cy="3311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6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1982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1340768"/>
            <a:ext cx="8496943" cy="3645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00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920880" cy="5951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1" y="260648"/>
            <a:ext cx="7920880" cy="5951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on misreading in B and 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22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810836"/>
            <a:ext cx="8640958" cy="342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57834"/>
            <a:ext cx="4176464" cy="2795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510" y="1234310"/>
            <a:ext cx="900514" cy="2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8640"/>
            <a:ext cx="7200800" cy="6191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188640"/>
            <a:ext cx="7200800" cy="619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1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654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268760"/>
            <a:ext cx="8640958" cy="365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8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18" y="36462"/>
            <a:ext cx="6674542" cy="5137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49" y="5179642"/>
            <a:ext cx="6610610" cy="1417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7817" y="36463"/>
            <a:ext cx="6674542" cy="6560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8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7920880" cy="4058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35097"/>
            <a:ext cx="4608512" cy="2151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775778"/>
            <a:ext cx="738386" cy="2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7603</TotalTime>
  <Words>602</Words>
  <Application>Microsoft Office PowerPoint</Application>
  <PresentationFormat>On-screen Show (4:3)</PresentationFormat>
  <Paragraphs>313</Paragraphs>
  <Slides>130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6" baseType="lpstr">
      <vt:lpstr>Arial</vt:lpstr>
      <vt:lpstr>Calibri</vt:lpstr>
      <vt:lpstr>Calibri Light</vt:lpstr>
      <vt:lpstr>Comic Sans MS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2020-10-30T22:02:52Z</dcterms:modified>
</cp:coreProperties>
</file>