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0"/>
  </p:notesMasterIdLst>
  <p:sldIdLst>
    <p:sldId id="2924" r:id="rId2"/>
    <p:sldId id="7301" r:id="rId3"/>
    <p:sldId id="7302" r:id="rId4"/>
    <p:sldId id="7303" r:id="rId5"/>
    <p:sldId id="7304" r:id="rId6"/>
    <p:sldId id="7305" r:id="rId7"/>
    <p:sldId id="7375" r:id="rId8"/>
    <p:sldId id="7376" r:id="rId9"/>
    <p:sldId id="7380" r:id="rId10"/>
    <p:sldId id="7381" r:id="rId11"/>
    <p:sldId id="7382" r:id="rId12"/>
    <p:sldId id="7383" r:id="rId13"/>
    <p:sldId id="7385" r:id="rId14"/>
    <p:sldId id="7386" r:id="rId15"/>
    <p:sldId id="7387" r:id="rId16"/>
    <p:sldId id="7422" r:id="rId17"/>
    <p:sldId id="7423" r:id="rId18"/>
    <p:sldId id="7424" r:id="rId19"/>
    <p:sldId id="7425" r:id="rId20"/>
    <p:sldId id="5641" r:id="rId21"/>
    <p:sldId id="5642" r:id="rId22"/>
    <p:sldId id="5643" r:id="rId23"/>
    <p:sldId id="7397" r:id="rId24"/>
    <p:sldId id="7398" r:id="rId25"/>
    <p:sldId id="7399" r:id="rId26"/>
    <p:sldId id="7400" r:id="rId27"/>
    <p:sldId id="2999" r:id="rId28"/>
    <p:sldId id="3000" r:id="rId29"/>
    <p:sldId id="5587" r:id="rId30"/>
    <p:sldId id="5588" r:id="rId31"/>
    <p:sldId id="5589" r:id="rId32"/>
    <p:sldId id="5590" r:id="rId33"/>
    <p:sldId id="5591" r:id="rId34"/>
    <p:sldId id="5592" r:id="rId35"/>
    <p:sldId id="5593" r:id="rId36"/>
    <p:sldId id="5594" r:id="rId37"/>
    <p:sldId id="5595" r:id="rId38"/>
    <p:sldId id="5061" r:id="rId39"/>
    <p:sldId id="7029" r:id="rId40"/>
    <p:sldId id="7030" r:id="rId41"/>
    <p:sldId id="7034" r:id="rId42"/>
    <p:sldId id="7035" r:id="rId43"/>
    <p:sldId id="7048" r:id="rId44"/>
    <p:sldId id="7049" r:id="rId45"/>
    <p:sldId id="7050" r:id="rId46"/>
    <p:sldId id="7057" r:id="rId47"/>
    <p:sldId id="7058" r:id="rId48"/>
    <p:sldId id="7074" r:id="rId49"/>
    <p:sldId id="7075" r:id="rId50"/>
    <p:sldId id="7081" r:id="rId51"/>
    <p:sldId id="7082" r:id="rId52"/>
    <p:sldId id="7097" r:id="rId53"/>
    <p:sldId id="7098" r:id="rId54"/>
    <p:sldId id="7099" r:id="rId55"/>
    <p:sldId id="7100" r:id="rId56"/>
    <p:sldId id="7124" r:id="rId57"/>
    <p:sldId id="7125" r:id="rId58"/>
    <p:sldId id="7126" r:id="rId59"/>
    <p:sldId id="7127" r:id="rId60"/>
    <p:sldId id="7114" r:id="rId61"/>
    <p:sldId id="7115" r:id="rId62"/>
    <p:sldId id="7116" r:id="rId63"/>
    <p:sldId id="7133" r:id="rId64"/>
    <p:sldId id="7134" r:id="rId65"/>
    <p:sldId id="7135" r:id="rId66"/>
    <p:sldId id="5990" r:id="rId67"/>
    <p:sldId id="5991" r:id="rId68"/>
    <p:sldId id="5992" r:id="rId69"/>
    <p:sldId id="5993" r:id="rId70"/>
    <p:sldId id="5983" r:id="rId71"/>
    <p:sldId id="5984" r:id="rId72"/>
    <p:sldId id="5985" r:id="rId73"/>
    <p:sldId id="6005" r:id="rId74"/>
    <p:sldId id="6006" r:id="rId75"/>
    <p:sldId id="6014" r:id="rId76"/>
    <p:sldId id="6015" r:id="rId77"/>
    <p:sldId id="6016" r:id="rId78"/>
    <p:sldId id="6030" r:id="rId79"/>
    <p:sldId id="6031" r:id="rId80"/>
    <p:sldId id="6032" r:id="rId81"/>
    <p:sldId id="6033" r:id="rId82"/>
    <p:sldId id="6034" r:id="rId83"/>
    <p:sldId id="6036" r:id="rId84"/>
    <p:sldId id="6035" r:id="rId85"/>
    <p:sldId id="6057" r:id="rId86"/>
    <p:sldId id="6058" r:id="rId87"/>
    <p:sldId id="6073" r:id="rId88"/>
    <p:sldId id="6074" r:id="rId89"/>
    <p:sldId id="6075" r:id="rId90"/>
    <p:sldId id="6090" r:id="rId91"/>
    <p:sldId id="6091" r:id="rId92"/>
    <p:sldId id="6092" r:id="rId93"/>
    <p:sldId id="6093" r:id="rId94"/>
    <p:sldId id="6094" r:id="rId95"/>
    <p:sldId id="6113" r:id="rId96"/>
    <p:sldId id="6114" r:id="rId97"/>
    <p:sldId id="6131" r:id="rId98"/>
    <p:sldId id="6132" r:id="rId99"/>
    <p:sldId id="6133" r:id="rId100"/>
    <p:sldId id="6135" r:id="rId101"/>
    <p:sldId id="6134" r:id="rId102"/>
    <p:sldId id="6154" r:id="rId103"/>
    <p:sldId id="6155" r:id="rId104"/>
    <p:sldId id="6156" r:id="rId105"/>
    <p:sldId id="6168" r:id="rId106"/>
    <p:sldId id="6169" r:id="rId107"/>
    <p:sldId id="6170" r:id="rId108"/>
    <p:sldId id="6187" r:id="rId109"/>
    <p:sldId id="6188" r:id="rId110"/>
    <p:sldId id="6189" r:id="rId111"/>
    <p:sldId id="6209" r:id="rId112"/>
    <p:sldId id="6210" r:id="rId113"/>
    <p:sldId id="6211" r:id="rId114"/>
    <p:sldId id="6225" r:id="rId115"/>
    <p:sldId id="6226" r:id="rId116"/>
    <p:sldId id="6227" r:id="rId117"/>
    <p:sldId id="6236" r:id="rId118"/>
    <p:sldId id="6239" r:id="rId119"/>
    <p:sldId id="6237" r:id="rId120"/>
    <p:sldId id="6238" r:id="rId121"/>
    <p:sldId id="6263" r:id="rId122"/>
    <p:sldId id="6264" r:id="rId123"/>
    <p:sldId id="6265" r:id="rId124"/>
    <p:sldId id="6284" r:id="rId125"/>
    <p:sldId id="6285" r:id="rId126"/>
    <p:sldId id="6286" r:id="rId127"/>
    <p:sldId id="6287" r:id="rId128"/>
    <p:sldId id="6288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38.xml"/><Relationship Id="rId7" Type="http://schemas.openxmlformats.org/officeDocument/2006/relationships/slide" Target="slide23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2.xml"/><Relationship Id="rId4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13" Type="http://schemas.openxmlformats.org/officeDocument/2006/relationships/slide" Target="slide93.xml"/><Relationship Id="rId18" Type="http://schemas.openxmlformats.org/officeDocument/2006/relationships/slide" Target="slide108.xml"/><Relationship Id="rId26" Type="http://schemas.openxmlformats.org/officeDocument/2006/relationships/slide" Target="slide43.xml"/><Relationship Id="rId3" Type="http://schemas.openxmlformats.org/officeDocument/2006/relationships/slide" Target="slide1.xml"/><Relationship Id="rId21" Type="http://schemas.openxmlformats.org/officeDocument/2006/relationships/slide" Target="slide117.xml"/><Relationship Id="rId34" Type="http://schemas.openxmlformats.org/officeDocument/2006/relationships/slide" Target="slide63.xml"/><Relationship Id="rId7" Type="http://schemas.openxmlformats.org/officeDocument/2006/relationships/slide" Target="slide75.xml"/><Relationship Id="rId12" Type="http://schemas.openxmlformats.org/officeDocument/2006/relationships/slide" Target="slide90.xml"/><Relationship Id="rId17" Type="http://schemas.openxmlformats.org/officeDocument/2006/relationships/slide" Target="slide105.xml"/><Relationship Id="rId25" Type="http://schemas.openxmlformats.org/officeDocument/2006/relationships/slide" Target="slide41.xml"/><Relationship Id="rId33" Type="http://schemas.openxmlformats.org/officeDocument/2006/relationships/slide" Target="slide60.xml"/><Relationship Id="rId2" Type="http://schemas.openxmlformats.org/officeDocument/2006/relationships/slide" Target="slide66.xml"/><Relationship Id="rId16" Type="http://schemas.openxmlformats.org/officeDocument/2006/relationships/slide" Target="slide102.xml"/><Relationship Id="rId20" Type="http://schemas.openxmlformats.org/officeDocument/2006/relationships/slide" Target="slide114.xml"/><Relationship Id="rId29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11" Type="http://schemas.openxmlformats.org/officeDocument/2006/relationships/slide" Target="slide87.xml"/><Relationship Id="rId24" Type="http://schemas.openxmlformats.org/officeDocument/2006/relationships/slide" Target="slide39.xml"/><Relationship Id="rId32" Type="http://schemas.openxmlformats.org/officeDocument/2006/relationships/slide" Target="slide56.xml"/><Relationship Id="rId5" Type="http://schemas.openxmlformats.org/officeDocument/2006/relationships/slide" Target="slide70.xml"/><Relationship Id="rId15" Type="http://schemas.openxmlformats.org/officeDocument/2006/relationships/slide" Target="slide97.xml"/><Relationship Id="rId23" Type="http://schemas.openxmlformats.org/officeDocument/2006/relationships/slide" Target="slide124.xml"/><Relationship Id="rId28" Type="http://schemas.openxmlformats.org/officeDocument/2006/relationships/slide" Target="slide48.xml"/><Relationship Id="rId10" Type="http://schemas.openxmlformats.org/officeDocument/2006/relationships/slide" Target="slide85.xml"/><Relationship Id="rId19" Type="http://schemas.openxmlformats.org/officeDocument/2006/relationships/slide" Target="slide111.xml"/><Relationship Id="rId31" Type="http://schemas.openxmlformats.org/officeDocument/2006/relationships/slide" Target="slide54.xml"/><Relationship Id="rId4" Type="http://schemas.openxmlformats.org/officeDocument/2006/relationships/slide" Target="slide68.xml"/><Relationship Id="rId9" Type="http://schemas.openxmlformats.org/officeDocument/2006/relationships/slide" Target="slide81.xml"/><Relationship Id="rId14" Type="http://schemas.openxmlformats.org/officeDocument/2006/relationships/slide" Target="slide95.xml"/><Relationship Id="rId22" Type="http://schemas.openxmlformats.org/officeDocument/2006/relationships/slide" Target="slide121.xml"/><Relationship Id="rId27" Type="http://schemas.openxmlformats.org/officeDocument/2006/relationships/slide" Target="slide46.xml"/><Relationship Id="rId30" Type="http://schemas.openxmlformats.org/officeDocument/2006/relationships/slide" Target="slide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8.xml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" Target="slide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47864" y="307855"/>
            <a:ext cx="2719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Induction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6084296" y="263691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2019 1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07504" y="85311"/>
            <a:ext cx="2196000" cy="414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084168" y="14127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1979712" y="1412776"/>
            <a:ext cx="1152000" cy="540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accent2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8172400" y="44624"/>
            <a:ext cx="936104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Series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6516216" y="44624"/>
            <a:ext cx="1584176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Matrices</a:t>
            </a:r>
            <a:endParaRPr lang="en-GB" b="1" dirty="0"/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979712" y="2024904"/>
            <a:ext cx="1152000" cy="540000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rgbClr val="92D050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</a:t>
            </a:r>
            <a:endParaRPr lang="en-GB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6084168" y="202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  <a:endParaRPr lang="en-GB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979712" y="2636912"/>
            <a:ext cx="1152000" cy="540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33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90" y="3573016"/>
            <a:ext cx="6473070" cy="223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347088"/>
            <a:ext cx="8496940" cy="32144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347088"/>
            <a:ext cx="8496942" cy="5458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1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6" y="1124744"/>
            <a:ext cx="7120368" cy="4006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1815" y="1124744"/>
            <a:ext cx="7120369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1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1124744"/>
            <a:ext cx="7120370" cy="3419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1815" y="1124744"/>
            <a:ext cx="7120370" cy="3419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0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2696"/>
            <a:ext cx="8496944" cy="4255038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81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3763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08720"/>
            <a:ext cx="8352928" cy="376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37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34" y="44624"/>
            <a:ext cx="7321706" cy="60486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0734" y="44624"/>
            <a:ext cx="732170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22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836712"/>
            <a:ext cx="8496944" cy="3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4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07" y="116632"/>
            <a:ext cx="5402614" cy="3009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263" y="3150118"/>
            <a:ext cx="5360156" cy="3591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0007" y="116633"/>
            <a:ext cx="5469411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6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284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476672"/>
            <a:ext cx="8208912" cy="5284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6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19" y="1700808"/>
            <a:ext cx="8712969" cy="63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1853"/>
            <a:ext cx="8352928" cy="41073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761853"/>
            <a:ext cx="8352927" cy="4107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55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24" y="3501008"/>
            <a:ext cx="6759152" cy="2288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6" y="44624"/>
            <a:ext cx="7906122" cy="3421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5641" y="44624"/>
            <a:ext cx="8114829" cy="574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8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28701"/>
            <a:ext cx="6480720" cy="3289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1" y="1028701"/>
            <a:ext cx="6480720" cy="3289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1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84784"/>
            <a:ext cx="8496942" cy="1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759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56963"/>
            <a:ext cx="8352927" cy="482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6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5994"/>
            <a:ext cx="7632848" cy="6279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245994"/>
            <a:ext cx="7632847" cy="627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7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83080"/>
            <a:ext cx="8496944" cy="47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8352928" cy="43003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836712"/>
            <a:ext cx="8352927" cy="430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8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871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548680"/>
            <a:ext cx="8352928" cy="5077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7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496944" cy="36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857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08720"/>
            <a:ext cx="8352927" cy="385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0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3263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268760"/>
            <a:ext cx="8352927" cy="3263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8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84" y="3308091"/>
            <a:ext cx="7127756" cy="2497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44624"/>
            <a:ext cx="8496942" cy="3250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2" y="44624"/>
            <a:ext cx="8496942" cy="576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3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58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4109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980728"/>
            <a:ext cx="83529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276872"/>
            <a:ext cx="8352928" cy="2813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136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26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0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22496"/>
            <a:ext cx="8352928" cy="59148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068960"/>
            <a:ext cx="8352927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322496"/>
            <a:ext cx="8352927" cy="274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469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764704"/>
            <a:ext cx="7488830" cy="3938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5" y="2564904"/>
            <a:ext cx="7488830" cy="213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27585" y="764704"/>
            <a:ext cx="748883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6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908720"/>
            <a:ext cx="8496942" cy="39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475730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92946"/>
            <a:ext cx="8352927" cy="5487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9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6" y="44624"/>
            <a:ext cx="7488830" cy="511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6" y="5208415"/>
            <a:ext cx="7488830" cy="894188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87625" y="44625"/>
            <a:ext cx="7488831" cy="6057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701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80728"/>
            <a:ext cx="8208910" cy="4348252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6" y="980727"/>
            <a:ext cx="8208910" cy="43685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1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813383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5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8" y="116632"/>
            <a:ext cx="8208908" cy="5770420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27588" y="116632"/>
            <a:ext cx="8208908" cy="5761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Alternative 2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6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829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908720"/>
            <a:ext cx="8496942" cy="3829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62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92" y="44623"/>
            <a:ext cx="6552098" cy="6171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0191" y="44623"/>
            <a:ext cx="6552099" cy="6170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91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149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9" y="476672"/>
            <a:ext cx="8496942" cy="517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87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916832"/>
            <a:ext cx="8496942" cy="16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4442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1" y="404664"/>
            <a:ext cx="8640958" cy="5444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72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64122"/>
            <a:ext cx="6696744" cy="63340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5736" y="64122"/>
            <a:ext cx="6696744" cy="6334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5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92" y="48191"/>
            <a:ext cx="5493816" cy="6761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5091" y="48191"/>
            <a:ext cx="5493817" cy="6761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SF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5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34530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61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772816"/>
            <a:ext cx="8352926" cy="14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548680"/>
            <a:ext cx="8771508" cy="49112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548680"/>
            <a:ext cx="8771508" cy="491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9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5" y="1628800"/>
            <a:ext cx="4608510" cy="24846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67744" y="1628800"/>
            <a:ext cx="4608511" cy="2484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8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6672"/>
            <a:ext cx="8208912" cy="504205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9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4" y="404664"/>
            <a:ext cx="8064892" cy="57077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1376100"/>
            <a:ext cx="8064894" cy="473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404664"/>
            <a:ext cx="8064894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8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4" y="402454"/>
            <a:ext cx="8064892" cy="5834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404664"/>
            <a:ext cx="8064894" cy="5832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00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4974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3" y="3356992"/>
            <a:ext cx="8064894" cy="2166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9553" y="1772816"/>
            <a:ext cx="806489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39553" y="504056"/>
            <a:ext cx="8064894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46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628800"/>
            <a:ext cx="8352928" cy="163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7" y="548680"/>
            <a:ext cx="8771506" cy="3402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6" y="3933056"/>
            <a:ext cx="8771508" cy="9298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548680"/>
            <a:ext cx="8771508" cy="4314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8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908720"/>
            <a:ext cx="8771508" cy="43857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908720"/>
            <a:ext cx="8771508" cy="4385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00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243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548680"/>
            <a:ext cx="8496944" cy="501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5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7" y="332656"/>
            <a:ext cx="8771506" cy="60273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332656"/>
            <a:ext cx="8771508" cy="605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1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3356992"/>
            <a:ext cx="8771508" cy="24603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7" y="620688"/>
            <a:ext cx="8771506" cy="27565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620688"/>
            <a:ext cx="8771508" cy="519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620688"/>
            <a:ext cx="8771508" cy="50621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620688"/>
            <a:ext cx="8771508" cy="5039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4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3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1196752"/>
            <a:ext cx="8771508" cy="32832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1196752"/>
            <a:ext cx="8771508" cy="3283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5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7" y="1196752"/>
            <a:ext cx="8771506" cy="2164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6" y="3356992"/>
            <a:ext cx="8771508" cy="10190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1196752"/>
            <a:ext cx="8771508" cy="317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4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1196752"/>
            <a:ext cx="8771508" cy="31907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1196752"/>
            <a:ext cx="8771508" cy="319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2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7" y="1196752"/>
            <a:ext cx="8771506" cy="32900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1196752"/>
            <a:ext cx="8771508" cy="3290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634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1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1052736"/>
            <a:ext cx="8771508" cy="39502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1052736"/>
            <a:ext cx="8771508" cy="395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4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9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99319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Induction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2" action="ppaction://hlinksldjump"/>
          </p:cNvPr>
          <p:cNvSpPr/>
          <p:nvPr/>
        </p:nvSpPr>
        <p:spPr>
          <a:xfrm>
            <a:off x="4427984" y="184482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0" name="Rectangle 39">
            <a:hlinkClick r:id="rId3" action="ppaction://hlinksldjump"/>
          </p:cNvPr>
          <p:cNvSpPr/>
          <p:nvPr/>
        </p:nvSpPr>
        <p:spPr>
          <a:xfrm>
            <a:off x="107504" y="85311"/>
            <a:ext cx="2196000" cy="414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7984" y="1268760"/>
            <a:ext cx="3600272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FP1</a:t>
            </a:r>
            <a:endParaRPr lang="en-GB" b="1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4427984" y="245695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427984" y="3068960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4427984" y="36809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4427984" y="4293096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4427984" y="49051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</a:t>
            </a:r>
            <a:r>
              <a:rPr lang="en-GB" b="1" dirty="0" err="1" smtClean="0"/>
              <a:t>i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4427984" y="5517232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 </a:t>
            </a:r>
            <a:endParaRPr lang="en-GB" b="1" dirty="0"/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5652389" y="184482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14" name="Rectangle 13">
            <a:hlinkClick r:id="rId11" action="ppaction://hlinksldjump"/>
          </p:cNvPr>
          <p:cNvSpPr/>
          <p:nvPr/>
        </p:nvSpPr>
        <p:spPr>
          <a:xfrm>
            <a:off x="5652120" y="2456952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5652120" y="3068960"/>
            <a:ext cx="1152000" cy="540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8172400" y="44624"/>
            <a:ext cx="936104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Series</a:t>
            </a:r>
            <a:endParaRPr lang="en-GB" b="1" dirty="0"/>
          </a:p>
        </p:txBody>
      </p:sp>
      <p:sp>
        <p:nvSpPr>
          <p:cNvPr id="17" name="Rectangle 16"/>
          <p:cNvSpPr/>
          <p:nvPr/>
        </p:nvSpPr>
        <p:spPr>
          <a:xfrm>
            <a:off x="6516216" y="44624"/>
            <a:ext cx="1584176" cy="2880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Matrices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5652120" y="3681088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5652120" y="4293096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5652120" y="4905224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5652120" y="5517232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6876653" y="1844824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</a:t>
            </a:r>
            <a:endParaRPr lang="en-GB" b="1" dirty="0"/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6876653" y="2456950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W</a:t>
            </a:r>
            <a:endParaRPr lang="en-GB" b="1" dirty="0"/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6876256" y="3068960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6876256" y="3680968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6876256" y="4294256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6876256" y="4906264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6876653" y="5518272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</a:t>
            </a:r>
            <a:endParaRPr lang="en-GB" b="1" dirty="0"/>
          </a:p>
        </p:txBody>
      </p:sp>
      <p:sp>
        <p:nvSpPr>
          <p:cNvPr id="32" name="Rectangle 31"/>
          <p:cNvSpPr/>
          <p:nvPr/>
        </p:nvSpPr>
        <p:spPr>
          <a:xfrm>
            <a:off x="1331768" y="1268760"/>
            <a:ext cx="2376008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P6/ Old FP3</a:t>
            </a:r>
            <a:endParaRPr lang="en-GB" b="1" dirty="0"/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331640" y="1844824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1331640" y="2456952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1331640" y="3068960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1331640" y="3681088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1331640" y="4293096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1331640" y="4905224"/>
            <a:ext cx="1152000" cy="540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2555904" y="1844824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2555904" y="2456952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2555776" y="3068960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2555776" y="3681088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2555776" y="4293096"/>
            <a:ext cx="1152000" cy="54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Feb 2010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180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8760"/>
            <a:ext cx="8784974" cy="252154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2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0970"/>
            <a:ext cx="8496944" cy="59963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240970"/>
            <a:ext cx="8496944" cy="289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140968"/>
            <a:ext cx="8496944" cy="311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7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658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476673"/>
            <a:ext cx="806489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2" y="2924945"/>
            <a:ext cx="8064896" cy="320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0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40768"/>
            <a:ext cx="8784974" cy="10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352928" cy="30993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412776"/>
            <a:ext cx="8352928" cy="3099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3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00808"/>
            <a:ext cx="8496942" cy="20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6616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692696"/>
            <a:ext cx="8352928" cy="4661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3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352928" cy="19412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628800"/>
            <a:ext cx="8352928" cy="1941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07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412776"/>
            <a:ext cx="8640960" cy="25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352928" cy="3709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980728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1700808"/>
            <a:ext cx="8352928" cy="298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92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68760"/>
            <a:ext cx="8784976" cy="31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285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476672"/>
            <a:ext cx="8352928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3573016"/>
            <a:ext cx="8352928" cy="2188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497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16" y="1412776"/>
            <a:ext cx="7800168" cy="286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1916" y="1412776"/>
            <a:ext cx="7800168" cy="2867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1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640960" cy="303949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6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60648"/>
            <a:ext cx="6867094" cy="60031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38452" y="260648"/>
            <a:ext cx="6918355" cy="6003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72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916832"/>
            <a:ext cx="8352926" cy="860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7258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548680"/>
            <a:ext cx="8784976" cy="472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3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24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459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27504"/>
            <a:ext cx="8640957" cy="2309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99" y="4797152"/>
            <a:ext cx="7920880" cy="9037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1" y="2636912"/>
            <a:ext cx="8640957" cy="2155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1" y="4792000"/>
            <a:ext cx="8640957" cy="908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2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369228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3873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4221088"/>
            <a:ext cx="8496946" cy="18207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306442"/>
            <a:ext cx="8496943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4194874"/>
            <a:ext cx="8496944" cy="1846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6" y="2754714"/>
            <a:ext cx="8496945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6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52" y="1412776"/>
            <a:ext cx="6750496" cy="27217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6751" y="1386562"/>
            <a:ext cx="6750497" cy="60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196752" y="1994256"/>
            <a:ext cx="6750496" cy="2140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1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53" y="1196752"/>
            <a:ext cx="6750494" cy="3741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38452" y="1196752"/>
            <a:ext cx="6808795" cy="3741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96752" cy="119675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6" y="862974"/>
            <a:ext cx="7905968" cy="37181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9017" y="862974"/>
            <a:ext cx="7905968" cy="1701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9015" y="2564904"/>
            <a:ext cx="7905969" cy="20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9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1412776"/>
            <a:ext cx="8208910" cy="23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4525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620688"/>
            <a:ext cx="8640957" cy="452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4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827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1340768"/>
            <a:ext cx="8640957" cy="282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1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340768"/>
            <a:ext cx="8208912" cy="281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7830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32656"/>
            <a:ext cx="8640957" cy="5783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49280"/>
            <a:ext cx="1299393" cy="8640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3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0974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836712"/>
            <a:ext cx="8640957" cy="4121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25752"/>
            <a:ext cx="1331640" cy="13316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Feb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1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4824"/>
            <a:ext cx="8640960" cy="14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60056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260649"/>
            <a:ext cx="8640960" cy="6005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628800"/>
            <a:ext cx="8496942" cy="160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2484"/>
            <a:ext cx="8640958" cy="4900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72484"/>
            <a:ext cx="8640960" cy="4900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4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24744"/>
            <a:ext cx="8352926" cy="30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8640960" cy="199457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65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1648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404665"/>
            <a:ext cx="8640960" cy="23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780928"/>
            <a:ext cx="8640960" cy="2788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5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36955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9" y="2708920"/>
            <a:ext cx="8496942" cy="306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&amp;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369332"/>
            <a:ext cx="8496941" cy="233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&amp;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7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523598"/>
            <a:ext cx="8640960" cy="19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3620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830762"/>
            <a:ext cx="8640960" cy="4368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92696"/>
            <a:ext cx="8352928" cy="449676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765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586508"/>
            <a:ext cx="8208910" cy="46426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478558"/>
            <a:ext cx="8208912" cy="1750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567962"/>
            <a:ext cx="8208912" cy="2910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1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696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4238092"/>
            <a:ext cx="8640960" cy="77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2613298"/>
            <a:ext cx="8640960" cy="1624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5013176"/>
            <a:ext cx="8640960" cy="32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620688"/>
            <a:ext cx="8640960" cy="1992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5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556792"/>
            <a:ext cx="8352926" cy="19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4908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3047526"/>
            <a:ext cx="8208912" cy="2482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67544" y="567962"/>
            <a:ext cx="8208912" cy="2479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7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4" y="44624"/>
            <a:ext cx="7200798" cy="6168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9634" y="42538"/>
            <a:ext cx="7195864" cy="617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7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344816" cy="41894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2" y="2060848"/>
            <a:ext cx="7344816" cy="3037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99592" y="908720"/>
            <a:ext cx="734481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76672"/>
            <a:ext cx="7920880" cy="5230322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3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8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14198"/>
            <a:ext cx="8496944" cy="479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7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989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36104"/>
            <a:ext cx="8496944" cy="253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3473624"/>
            <a:ext cx="8496944" cy="1541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620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344816" cy="1606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636912"/>
            <a:ext cx="7344816" cy="2136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9592" y="2600236"/>
            <a:ext cx="7344816" cy="118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899592" y="908720"/>
            <a:ext cx="7344816" cy="1630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899592" y="3789040"/>
            <a:ext cx="7344816" cy="983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2616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340768"/>
            <a:ext cx="8640958" cy="23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116632"/>
            <a:ext cx="7120406" cy="59655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1814" y="116632"/>
            <a:ext cx="7120407" cy="5965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4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268760"/>
            <a:ext cx="8352926" cy="24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588" y="116632"/>
            <a:ext cx="5924824" cy="6624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9589" y="116632"/>
            <a:ext cx="5924824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581128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1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8640"/>
            <a:ext cx="7200800" cy="6010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188640"/>
            <a:ext cx="7200800" cy="60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6360"/>
            <a:ext cx="1331640" cy="13316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0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521347"/>
            <a:ext cx="6768752" cy="2312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2" y="59056"/>
            <a:ext cx="8496942" cy="3441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2" y="59056"/>
            <a:ext cx="8496942" cy="5774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0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06310"/>
            <a:ext cx="8496944" cy="3330802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1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1542"/>
          <a:stretch/>
        </p:blipFill>
        <p:spPr>
          <a:xfrm>
            <a:off x="330200" y="697488"/>
            <a:ext cx="8483600" cy="4171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7488"/>
            <a:ext cx="8496944" cy="4171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9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17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492896"/>
            <a:ext cx="8496944" cy="3073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484784"/>
            <a:ext cx="8496942" cy="248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4432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7488"/>
            <a:ext cx="8496944" cy="727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1424592"/>
            <a:ext cx="8496944" cy="3711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8615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916832"/>
            <a:ext cx="8352926" cy="11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0014"/>
            <a:ext cx="6480720" cy="3234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84984"/>
            <a:ext cx="6480720" cy="3470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50014"/>
            <a:ext cx="6480720" cy="670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90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80728"/>
            <a:ext cx="8352928" cy="382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764704"/>
            <a:ext cx="8208910" cy="4095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764704"/>
            <a:ext cx="8208910" cy="4095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1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6" y="1124744"/>
            <a:ext cx="8208908" cy="3401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1124744"/>
            <a:ext cx="8208910" cy="3401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4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7599</TotalTime>
  <Words>634</Words>
  <Application>Microsoft Office PowerPoint</Application>
  <PresentationFormat>On-screen Show (4:3)</PresentationFormat>
  <Paragraphs>291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3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2020-10-30T22:29:36Z</dcterms:modified>
</cp:coreProperties>
</file>