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1628" r:id="rId2"/>
    <p:sldId id="2061" r:id="rId3"/>
    <p:sldId id="2062" r:id="rId4"/>
    <p:sldId id="2914" r:id="rId5"/>
    <p:sldId id="2915" r:id="rId6"/>
    <p:sldId id="2325" r:id="rId7"/>
    <p:sldId id="2326" r:id="rId8"/>
    <p:sldId id="2327" r:id="rId9"/>
    <p:sldId id="2329" r:id="rId10"/>
    <p:sldId id="2330" r:id="rId11"/>
    <p:sldId id="2371" r:id="rId12"/>
    <p:sldId id="2372" r:id="rId13"/>
    <p:sldId id="2374" r:id="rId14"/>
    <p:sldId id="2381" r:id="rId15"/>
    <p:sldId id="2382" r:id="rId16"/>
    <p:sldId id="2390" r:id="rId17"/>
    <p:sldId id="2391" r:id="rId18"/>
    <p:sldId id="2411" r:id="rId19"/>
    <p:sldId id="2412" r:id="rId20"/>
    <p:sldId id="2421" r:id="rId21"/>
    <p:sldId id="2422" r:id="rId22"/>
    <p:sldId id="2430" r:id="rId23"/>
    <p:sldId id="2431" r:id="rId24"/>
    <p:sldId id="2445" r:id="rId25"/>
    <p:sldId id="2446" r:id="rId26"/>
    <p:sldId id="2461" r:id="rId27"/>
    <p:sldId id="2462" r:id="rId28"/>
    <p:sldId id="2474" r:id="rId29"/>
    <p:sldId id="2475" r:id="rId30"/>
    <p:sldId id="2484" r:id="rId31"/>
    <p:sldId id="2485" r:id="rId32"/>
    <p:sldId id="2497" r:id="rId33"/>
    <p:sldId id="2498" r:id="rId34"/>
    <p:sldId id="2499" r:id="rId35"/>
    <p:sldId id="2508" r:id="rId36"/>
    <p:sldId id="2509" r:id="rId37"/>
    <p:sldId id="2510" r:id="rId38"/>
    <p:sldId id="2517" r:id="rId39"/>
    <p:sldId id="2519" r:id="rId40"/>
    <p:sldId id="2531" r:id="rId41"/>
    <p:sldId id="2532" r:id="rId42"/>
    <p:sldId id="2536" r:id="rId43"/>
    <p:sldId id="2537" r:id="rId44"/>
    <p:sldId id="2547" r:id="rId45"/>
    <p:sldId id="2548" r:id="rId46"/>
    <p:sldId id="2564" r:id="rId47"/>
    <p:sldId id="2565" r:id="rId48"/>
    <p:sldId id="2582" r:id="rId49"/>
    <p:sldId id="2583" r:id="rId50"/>
    <p:sldId id="2586" r:id="rId51"/>
    <p:sldId id="2587" r:id="rId52"/>
    <p:sldId id="2595" r:id="rId53"/>
    <p:sldId id="2596" r:id="rId54"/>
    <p:sldId id="2597" r:id="rId55"/>
    <p:sldId id="2607" r:id="rId56"/>
    <p:sldId id="2608" r:id="rId57"/>
    <p:sldId id="2610" r:id="rId58"/>
    <p:sldId id="2609" r:id="rId59"/>
    <p:sldId id="2614" r:id="rId60"/>
    <p:sldId id="2615" r:id="rId61"/>
    <p:sldId id="2617" r:id="rId62"/>
    <p:sldId id="2630" r:id="rId63"/>
    <p:sldId id="2631" r:id="rId64"/>
    <p:sldId id="2632" r:id="rId65"/>
    <p:sldId id="2642" r:id="rId66"/>
    <p:sldId id="2643" r:id="rId67"/>
    <p:sldId id="2645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433" autoAdjust="0"/>
  </p:normalViewPr>
  <p:slideViewPr>
    <p:cSldViewPr>
      <p:cViewPr varScale="1">
        <p:scale>
          <a:sx n="111" d="100"/>
          <a:sy n="111" d="100"/>
        </p:scale>
        <p:origin x="990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6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2.png"/><Relationship Id="rId4" Type="http://schemas.openxmlformats.org/officeDocument/2006/relationships/slide" Target="slide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2.png"/><Relationship Id="rId4" Type="http://schemas.openxmlformats.org/officeDocument/2006/relationships/slide" Target="slide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6.xml"/><Relationship Id="rId18" Type="http://schemas.openxmlformats.org/officeDocument/2006/relationships/slide" Target="slide38.xml"/><Relationship Id="rId26" Type="http://schemas.openxmlformats.org/officeDocument/2006/relationships/slide" Target="slide55.xml"/><Relationship Id="rId3" Type="http://schemas.openxmlformats.org/officeDocument/2006/relationships/slide" Target="slide9.xml"/><Relationship Id="rId21" Type="http://schemas.openxmlformats.org/officeDocument/2006/relationships/slide" Target="slide44.xml"/><Relationship Id="rId7" Type="http://schemas.openxmlformats.org/officeDocument/2006/relationships/slide" Target="slide14.xml"/><Relationship Id="rId12" Type="http://schemas.openxmlformats.org/officeDocument/2006/relationships/slide" Target="slide24.xml"/><Relationship Id="rId17" Type="http://schemas.openxmlformats.org/officeDocument/2006/relationships/slide" Target="slide35.xml"/><Relationship Id="rId25" Type="http://schemas.openxmlformats.org/officeDocument/2006/relationships/slide" Target="slide52.xml"/><Relationship Id="rId2" Type="http://schemas.openxmlformats.org/officeDocument/2006/relationships/slide" Target="slide65.xml"/><Relationship Id="rId16" Type="http://schemas.openxmlformats.org/officeDocument/2006/relationships/slide" Target="slide32.xml"/><Relationship Id="rId20" Type="http://schemas.openxmlformats.org/officeDocument/2006/relationships/slide" Target="slide4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22.xml"/><Relationship Id="rId24" Type="http://schemas.openxmlformats.org/officeDocument/2006/relationships/slide" Target="slide50.xml"/><Relationship Id="rId5" Type="http://schemas.openxmlformats.org/officeDocument/2006/relationships/slide" Target="slide1.xml"/><Relationship Id="rId15" Type="http://schemas.openxmlformats.org/officeDocument/2006/relationships/slide" Target="slide30.xml"/><Relationship Id="rId23" Type="http://schemas.openxmlformats.org/officeDocument/2006/relationships/slide" Target="slide48.xml"/><Relationship Id="rId28" Type="http://schemas.openxmlformats.org/officeDocument/2006/relationships/slide" Target="slide62.xml"/><Relationship Id="rId10" Type="http://schemas.openxmlformats.org/officeDocument/2006/relationships/slide" Target="slide20.xml"/><Relationship Id="rId19" Type="http://schemas.openxmlformats.org/officeDocument/2006/relationships/slide" Target="slide40.xml"/><Relationship Id="rId4" Type="http://schemas.openxmlformats.org/officeDocument/2006/relationships/slide" Target="slide7.xml"/><Relationship Id="rId9" Type="http://schemas.openxmlformats.org/officeDocument/2006/relationships/slide" Target="slide18.xml"/><Relationship Id="rId14" Type="http://schemas.openxmlformats.org/officeDocument/2006/relationships/slide" Target="slide28.xml"/><Relationship Id="rId22" Type="http://schemas.openxmlformats.org/officeDocument/2006/relationships/slide" Target="slide46.xml"/><Relationship Id="rId27" Type="http://schemas.openxmlformats.org/officeDocument/2006/relationships/slide" Target="slide5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3851920" y="2348944"/>
            <a:ext cx="144016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SAM*</a:t>
            </a:r>
            <a:endParaRPr lang="en-GB" b="1" dirty="0"/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35496" y="44624"/>
            <a:ext cx="2079591" cy="474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Old Spec Q’s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97893" y="404664"/>
            <a:ext cx="63482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Comic Sans MS" pitchFamily="66" charset="0"/>
              </a:rPr>
              <a:t>Impulse and Momentum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254" y="6381328"/>
            <a:ext cx="3791666" cy="391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*with conservation of energy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3851920" y="2997016"/>
            <a:ext cx="144016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2019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17251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8496944" cy="600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23528" y="5013176"/>
            <a:ext cx="8496944" cy="1245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323528" y="260648"/>
            <a:ext cx="8496944" cy="1634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2003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894703"/>
            <a:ext cx="8496944" cy="2326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323528" y="4221088"/>
            <a:ext cx="849694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8642" y="6021288"/>
            <a:ext cx="1191110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63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5" grpId="0" animBg="1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8496944" cy="267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2003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844825"/>
            <a:ext cx="8496944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Alternative B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323528" y="3717033"/>
            <a:ext cx="8496944" cy="799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Alternative C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8293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2003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484784"/>
            <a:ext cx="8640960" cy="282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7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340768"/>
            <a:ext cx="8496942" cy="28649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-27384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2003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2327480"/>
            <a:ext cx="8496944" cy="110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323528" y="3429001"/>
            <a:ext cx="8496944" cy="776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323528" y="1340768"/>
            <a:ext cx="8496944" cy="986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74169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2004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5" y="980728"/>
            <a:ext cx="8208910" cy="31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8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340768"/>
            <a:ext cx="8496942" cy="28514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2004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2492896"/>
            <a:ext cx="8496944" cy="1699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323528" y="1340768"/>
            <a:ext cx="849694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42345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2004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1124744"/>
            <a:ext cx="8496942" cy="337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2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836712"/>
            <a:ext cx="8496942" cy="42047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-27384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2004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2084462"/>
            <a:ext cx="8496944" cy="1149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323528" y="836712"/>
            <a:ext cx="8496944" cy="1247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323528" y="3234206"/>
            <a:ext cx="8496944" cy="1807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78945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9280"/>
            <a:ext cx="1366497" cy="90872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2005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692512"/>
            <a:ext cx="8496944" cy="4237662"/>
          </a:xfrm>
          <a:prstGeom prst="rect">
            <a:avLst/>
          </a:prstGeom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404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196752"/>
            <a:ext cx="8496942" cy="328195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23528" y="3501008"/>
            <a:ext cx="8496941" cy="977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323529" y="1196752"/>
            <a:ext cx="8496942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128" y="5877272"/>
            <a:ext cx="980728" cy="98072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2005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39831" t="35105" b="31984"/>
          <a:stretch/>
        </p:blipFill>
        <p:spPr>
          <a:xfrm>
            <a:off x="3707904" y="2348880"/>
            <a:ext cx="5112566" cy="108012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707903" y="2313548"/>
            <a:ext cx="5112567" cy="1187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7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991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2348880"/>
            <a:ext cx="8496944" cy="128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4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9280"/>
            <a:ext cx="1366497" cy="90872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2006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268760"/>
            <a:ext cx="8640958" cy="317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92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96752"/>
            <a:ext cx="8496944" cy="26044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9" y="1196752"/>
            <a:ext cx="849694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128" y="5877272"/>
            <a:ext cx="980728" cy="98072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2006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23527" y="2636912"/>
            <a:ext cx="8496943" cy="1164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7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388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9280"/>
            <a:ext cx="1366497" cy="90872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2006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817215"/>
            <a:ext cx="8640958" cy="322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4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1412776"/>
            <a:ext cx="8496946" cy="30098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9" y="1412776"/>
            <a:ext cx="849694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128" y="5877272"/>
            <a:ext cx="980728" cy="98072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2006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23527" y="2852936"/>
            <a:ext cx="8496943" cy="1569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7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615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9280"/>
            <a:ext cx="1366497" cy="90872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2007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758854"/>
            <a:ext cx="8352928" cy="418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7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58" y="4173321"/>
            <a:ext cx="7776866" cy="258713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11558" y="4173320"/>
            <a:ext cx="7776866" cy="2587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81024"/>
            <a:ext cx="8496944" cy="38680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9" y="281024"/>
            <a:ext cx="8496942" cy="915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128" y="5877272"/>
            <a:ext cx="980728" cy="98072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23527" y="1196752"/>
            <a:ext cx="8496943" cy="197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7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65366" y="551723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2007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23527" y="3166912"/>
            <a:ext cx="8496943" cy="1006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39788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9280"/>
            <a:ext cx="1366497" cy="90872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2008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692696"/>
            <a:ext cx="8496944" cy="463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5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6" y="1268760"/>
            <a:ext cx="8496948" cy="31310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9" y="1237882"/>
            <a:ext cx="8496942" cy="608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128" y="5877272"/>
            <a:ext cx="980728" cy="98072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23527" y="1846808"/>
            <a:ext cx="8496943" cy="934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7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42246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2008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23527" y="2780928"/>
            <a:ext cx="8496943" cy="1618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6590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9280"/>
            <a:ext cx="1366497" cy="90872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2008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1268760"/>
            <a:ext cx="8352928" cy="336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5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836712"/>
            <a:ext cx="8496946" cy="43028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9" y="836712"/>
            <a:ext cx="8496942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128" y="5877272"/>
            <a:ext cx="980728" cy="98072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23527" y="3068960"/>
            <a:ext cx="8496943" cy="2070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7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42246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064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17" y="116632"/>
            <a:ext cx="7905966" cy="42100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5" y="4437112"/>
            <a:ext cx="5328590" cy="22774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9016" y="116632"/>
            <a:ext cx="7905967" cy="4233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907705" y="4437112"/>
            <a:ext cx="5328590" cy="2277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13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753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9280"/>
            <a:ext cx="1366497" cy="90872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2009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1844824"/>
            <a:ext cx="8496942" cy="140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3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1700808"/>
            <a:ext cx="8496940" cy="17581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9" y="1700808"/>
            <a:ext cx="8496942" cy="1758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128" y="5877272"/>
            <a:ext cx="980728" cy="980728"/>
          </a:xfrm>
          <a:prstGeom prst="rect">
            <a:avLst/>
          </a:prstGeom>
          <a:noFill/>
        </p:spPr>
      </p:pic>
      <p:pic>
        <p:nvPicPr>
          <p:cNvPr id="17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42246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557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81182"/>
            <a:ext cx="8496944" cy="355613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9280"/>
            <a:ext cx="1366497" cy="90872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5696" y="68246"/>
            <a:ext cx="5472608" cy="256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6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36712"/>
            <a:ext cx="8496944" cy="40627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9" y="836712"/>
            <a:ext cx="8496942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</a:t>
            </a:r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129" y="5782861"/>
            <a:ext cx="1075139" cy="1075139"/>
          </a:xfrm>
          <a:prstGeom prst="rect">
            <a:avLst/>
          </a:prstGeom>
          <a:noFill/>
        </p:spPr>
      </p:pic>
      <p:pic>
        <p:nvPicPr>
          <p:cNvPr id="17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42246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23527" y="2564904"/>
            <a:ext cx="8496944" cy="2334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(ii)</a:t>
            </a:r>
          </a:p>
        </p:txBody>
      </p:sp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7271" y="5949280"/>
            <a:ext cx="1366497" cy="908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700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9" y="1714680"/>
            <a:ext cx="7776862" cy="34286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3569" y="1714680"/>
            <a:ext cx="7776862" cy="342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Alternatives for 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</a:t>
            </a:r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129" y="5782861"/>
            <a:ext cx="1075139" cy="1075139"/>
          </a:xfrm>
          <a:prstGeom prst="rect">
            <a:avLst/>
          </a:prstGeom>
          <a:noFill/>
        </p:spPr>
      </p:pic>
      <p:pic>
        <p:nvPicPr>
          <p:cNvPr id="17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42246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439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9280"/>
            <a:ext cx="1366497" cy="90872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2010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7" y="620688"/>
            <a:ext cx="8352926" cy="436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6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764704"/>
            <a:ext cx="8496946" cy="46176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9" y="764704"/>
            <a:ext cx="8496942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129" y="5782861"/>
            <a:ext cx="1075139" cy="1075139"/>
          </a:xfrm>
          <a:prstGeom prst="rect">
            <a:avLst/>
          </a:prstGeom>
          <a:noFill/>
        </p:spPr>
      </p:pic>
      <p:pic>
        <p:nvPicPr>
          <p:cNvPr id="17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42246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2010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23527" y="2348880"/>
            <a:ext cx="8496944" cy="3033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</a:p>
        </p:txBody>
      </p:sp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7271" y="5949280"/>
            <a:ext cx="1366497" cy="908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652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70" y="2874631"/>
            <a:ext cx="7776860" cy="11087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3569" y="2874630"/>
            <a:ext cx="7776862" cy="1108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129" y="5782861"/>
            <a:ext cx="1075139" cy="1075139"/>
          </a:xfrm>
          <a:prstGeom prst="rect">
            <a:avLst/>
          </a:prstGeom>
          <a:noFill/>
        </p:spPr>
      </p:pic>
      <p:pic>
        <p:nvPicPr>
          <p:cNvPr id="17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42246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66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9280"/>
            <a:ext cx="1366497" cy="90872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2011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7" y="1988840"/>
            <a:ext cx="8352926" cy="113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4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2060848"/>
            <a:ext cx="8208910" cy="17994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7545" y="2060849"/>
            <a:ext cx="8208910" cy="1799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129" y="5782861"/>
            <a:ext cx="1075139" cy="1075139"/>
          </a:xfrm>
          <a:prstGeom prst="rect">
            <a:avLst/>
          </a:prstGeom>
          <a:noFill/>
        </p:spPr>
      </p:pic>
      <p:pic>
        <p:nvPicPr>
          <p:cNvPr id="17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42246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938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628800"/>
            <a:ext cx="8496944" cy="167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4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9280"/>
            <a:ext cx="1366497" cy="90872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2011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1412776"/>
            <a:ext cx="8352928" cy="328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2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6" y="836712"/>
            <a:ext cx="8208908" cy="41420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7545" y="836712"/>
            <a:ext cx="8208910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129" y="5782861"/>
            <a:ext cx="1075139" cy="1075139"/>
          </a:xfrm>
          <a:prstGeom prst="rect">
            <a:avLst/>
          </a:prstGeom>
          <a:noFill/>
        </p:spPr>
      </p:pic>
      <p:pic>
        <p:nvPicPr>
          <p:cNvPr id="17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42246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2011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467545" y="2420888"/>
            <a:ext cx="8208909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7545" y="4005064"/>
            <a:ext cx="8208910" cy="973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794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9280"/>
            <a:ext cx="1366497" cy="90872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2012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1916832"/>
            <a:ext cx="8496942" cy="116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4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2204864"/>
            <a:ext cx="8208910" cy="11688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7545" y="2204864"/>
            <a:ext cx="8208910" cy="1168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129" y="5782861"/>
            <a:ext cx="1075139" cy="1075139"/>
          </a:xfrm>
          <a:prstGeom prst="rect">
            <a:avLst/>
          </a:prstGeom>
          <a:noFill/>
        </p:spPr>
      </p:pic>
      <p:pic>
        <p:nvPicPr>
          <p:cNvPr id="17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42246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426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890464"/>
            <a:ext cx="8496942" cy="255476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9280"/>
            <a:ext cx="1366497" cy="90872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2012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7825" y="404664"/>
            <a:ext cx="3168350" cy="244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3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92696"/>
            <a:ext cx="8496944" cy="46533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692696"/>
            <a:ext cx="8496944" cy="4653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129" y="5782861"/>
            <a:ext cx="1075139" cy="1075139"/>
          </a:xfrm>
          <a:prstGeom prst="rect">
            <a:avLst/>
          </a:prstGeom>
          <a:noFill/>
        </p:spPr>
      </p:pic>
      <p:pic>
        <p:nvPicPr>
          <p:cNvPr id="17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42246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448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9280"/>
            <a:ext cx="1366497" cy="90872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844824"/>
            <a:ext cx="8496944" cy="137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5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28800"/>
            <a:ext cx="8496944" cy="14473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1628800"/>
            <a:ext cx="8496944" cy="1447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129" y="5782861"/>
            <a:ext cx="1075139" cy="1075139"/>
          </a:xfrm>
          <a:prstGeom prst="rect">
            <a:avLst/>
          </a:prstGeom>
          <a:noFill/>
        </p:spPr>
      </p:pic>
      <p:pic>
        <p:nvPicPr>
          <p:cNvPr id="17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42246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822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633434"/>
            <a:ext cx="8640958" cy="4523758"/>
          </a:xfrm>
          <a:prstGeom prst="rect">
            <a:avLst/>
          </a:prstGeom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42246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471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08720"/>
            <a:ext cx="8496944" cy="43154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908720"/>
            <a:ext cx="8496943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23527" y="2276872"/>
            <a:ext cx="8496945" cy="2947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42246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061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768" y="3859850"/>
            <a:ext cx="6748464" cy="29535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768" y="103924"/>
            <a:ext cx="6748464" cy="37571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97769" y="103924"/>
            <a:ext cx="6748464" cy="6754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388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 (R)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42246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1052736"/>
            <a:ext cx="8352928" cy="329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4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764704"/>
            <a:ext cx="8496946" cy="44660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764704"/>
            <a:ext cx="8496943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 (R)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23527" y="2780928"/>
            <a:ext cx="8496945" cy="2443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42246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551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2015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42246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7" y="1196752"/>
            <a:ext cx="8352926" cy="300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38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548680"/>
            <a:ext cx="8496946" cy="48121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548680"/>
            <a:ext cx="8496943" cy="48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2015</a:t>
            </a:r>
            <a:endParaRPr lang="en-GB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42246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7727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251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060848"/>
            <a:ext cx="8496942" cy="15504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2060848"/>
            <a:ext cx="8496943" cy="1550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2015</a:t>
            </a:r>
            <a:endParaRPr lang="en-GB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42246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01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42246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1556792"/>
            <a:ext cx="8352928" cy="191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3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64704"/>
            <a:ext cx="8496944" cy="4381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764704"/>
            <a:ext cx="8496943" cy="4381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42246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7727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700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041" y="44624"/>
            <a:ext cx="7568447" cy="60059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96040" y="2708920"/>
            <a:ext cx="7568447" cy="3341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 (ii)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42246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77272"/>
            <a:ext cx="1435360" cy="954514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396040" y="44624"/>
            <a:ext cx="7568447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 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25345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548680"/>
            <a:ext cx="8496942" cy="49859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548680"/>
            <a:ext cx="8496943" cy="4985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 (iii)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42246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976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2017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42246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7" y="1628800"/>
            <a:ext cx="8352926" cy="263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9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hlinkClick r:id="rId2" action="ppaction://hlinksldjump"/>
          </p:cNvPr>
          <p:cNvSpPr/>
          <p:nvPr/>
        </p:nvSpPr>
        <p:spPr>
          <a:xfrm>
            <a:off x="4932040" y="1844888"/>
            <a:ext cx="144016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2019</a:t>
            </a:r>
            <a:endParaRPr lang="en-GB" sz="1000" b="1" dirty="0"/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395536" y="1844824"/>
            <a:ext cx="144016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2003*</a:t>
            </a:r>
            <a:endParaRPr lang="en-GB" b="1" dirty="0"/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395536" y="1196752"/>
            <a:ext cx="144016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2001</a:t>
            </a:r>
            <a:endParaRPr lang="en-GB" b="1" dirty="0"/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35496" y="44624"/>
            <a:ext cx="2079591" cy="474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New Spec Q’s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3479" y="427311"/>
            <a:ext cx="89130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Comic Sans MS" pitchFamily="66" charset="0"/>
              </a:rPr>
              <a:t>Old Spec Impulse and Momentum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>
            <a:off x="395536" y="2492960"/>
            <a:ext cx="144016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2003*</a:t>
            </a:r>
            <a:endParaRPr lang="en-GB" b="1" dirty="0"/>
          </a:p>
        </p:txBody>
      </p:sp>
      <p:sp>
        <p:nvSpPr>
          <p:cNvPr id="8" name="Rectangle 7"/>
          <p:cNvSpPr/>
          <p:nvPr/>
        </p:nvSpPr>
        <p:spPr>
          <a:xfrm>
            <a:off x="60254" y="6381328"/>
            <a:ext cx="3791666" cy="391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*with conservation of energy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hlinkClick r:id="rId7" action="ppaction://hlinksldjump"/>
          </p:cNvPr>
          <p:cNvSpPr/>
          <p:nvPr/>
        </p:nvSpPr>
        <p:spPr>
          <a:xfrm>
            <a:off x="395536" y="3141032"/>
            <a:ext cx="144016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2004</a:t>
            </a:r>
            <a:endParaRPr lang="en-GB" b="1" dirty="0"/>
          </a:p>
        </p:txBody>
      </p:sp>
      <p:sp>
        <p:nvSpPr>
          <p:cNvPr id="11" name="Rectangle 10">
            <a:hlinkClick r:id="rId8" action="ppaction://hlinksldjump"/>
          </p:cNvPr>
          <p:cNvSpPr/>
          <p:nvPr/>
        </p:nvSpPr>
        <p:spPr>
          <a:xfrm>
            <a:off x="395536" y="3789040"/>
            <a:ext cx="144016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2004*</a:t>
            </a:r>
            <a:endParaRPr lang="en-GB" b="1" dirty="0"/>
          </a:p>
        </p:txBody>
      </p:sp>
      <p:sp>
        <p:nvSpPr>
          <p:cNvPr id="13" name="Rectangle 12">
            <a:hlinkClick r:id="rId9" action="ppaction://hlinksldjump"/>
          </p:cNvPr>
          <p:cNvSpPr/>
          <p:nvPr/>
        </p:nvSpPr>
        <p:spPr>
          <a:xfrm>
            <a:off x="395536" y="4437112"/>
            <a:ext cx="144016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2005 </a:t>
            </a:r>
            <a:r>
              <a:rPr lang="en-GB" sz="1200" b="1" dirty="0" smtClean="0"/>
              <a:t>(mainly collisions)</a:t>
            </a:r>
            <a:endParaRPr lang="en-GB" sz="1200" b="1" dirty="0"/>
          </a:p>
        </p:txBody>
      </p:sp>
      <p:sp>
        <p:nvSpPr>
          <p:cNvPr id="14" name="Rectangle 13">
            <a:hlinkClick r:id="rId10" action="ppaction://hlinksldjump"/>
          </p:cNvPr>
          <p:cNvSpPr/>
          <p:nvPr/>
        </p:nvSpPr>
        <p:spPr>
          <a:xfrm>
            <a:off x="395536" y="5085184"/>
            <a:ext cx="144016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2006</a:t>
            </a:r>
            <a:endParaRPr lang="en-GB" sz="1200" b="1" dirty="0"/>
          </a:p>
        </p:txBody>
      </p:sp>
      <p:sp>
        <p:nvSpPr>
          <p:cNvPr id="15" name="Rectangle 14">
            <a:hlinkClick r:id="rId11" action="ppaction://hlinksldjump"/>
          </p:cNvPr>
          <p:cNvSpPr/>
          <p:nvPr/>
        </p:nvSpPr>
        <p:spPr>
          <a:xfrm>
            <a:off x="403523" y="5733256"/>
            <a:ext cx="144016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2006</a:t>
            </a:r>
            <a:endParaRPr lang="en-GB" sz="1200" b="1" dirty="0"/>
          </a:p>
        </p:txBody>
      </p:sp>
      <p:sp>
        <p:nvSpPr>
          <p:cNvPr id="16" name="Rectangle 15">
            <a:hlinkClick r:id="rId12" action="ppaction://hlinksldjump"/>
          </p:cNvPr>
          <p:cNvSpPr/>
          <p:nvPr/>
        </p:nvSpPr>
        <p:spPr>
          <a:xfrm>
            <a:off x="1907704" y="1196752"/>
            <a:ext cx="144016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2007</a:t>
            </a:r>
            <a:endParaRPr lang="en-GB" sz="1200" b="1" dirty="0"/>
          </a:p>
        </p:txBody>
      </p:sp>
      <p:sp>
        <p:nvSpPr>
          <p:cNvPr id="17" name="Rectangle 16">
            <a:hlinkClick r:id="rId13" action="ppaction://hlinksldjump"/>
          </p:cNvPr>
          <p:cNvSpPr/>
          <p:nvPr/>
        </p:nvSpPr>
        <p:spPr>
          <a:xfrm>
            <a:off x="1907704" y="1844888"/>
            <a:ext cx="144016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2008</a:t>
            </a:r>
            <a:endParaRPr lang="en-GB" sz="1200" b="1" dirty="0"/>
          </a:p>
        </p:txBody>
      </p:sp>
      <p:sp>
        <p:nvSpPr>
          <p:cNvPr id="18" name="Rectangle 17">
            <a:hlinkClick r:id="rId14" action="ppaction://hlinksldjump"/>
          </p:cNvPr>
          <p:cNvSpPr/>
          <p:nvPr/>
        </p:nvSpPr>
        <p:spPr>
          <a:xfrm>
            <a:off x="1907704" y="2492960"/>
            <a:ext cx="144016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2008</a:t>
            </a:r>
            <a:endParaRPr lang="en-GB" sz="1200" b="1" dirty="0"/>
          </a:p>
        </p:txBody>
      </p:sp>
      <p:sp>
        <p:nvSpPr>
          <p:cNvPr id="21" name="Rectangle 20"/>
          <p:cNvSpPr/>
          <p:nvPr/>
        </p:nvSpPr>
        <p:spPr>
          <a:xfrm>
            <a:off x="6740881" y="1340768"/>
            <a:ext cx="2079591" cy="4485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note that many of these questions were taken from the old M2 course and therefore the lead in to the impulse part of the question may come from a variable acceleration scenario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5" action="ppaction://hlinksldjump"/>
          </p:cNvPr>
          <p:cNvSpPr/>
          <p:nvPr/>
        </p:nvSpPr>
        <p:spPr>
          <a:xfrm>
            <a:off x="1907704" y="3141032"/>
            <a:ext cx="144016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2009</a:t>
            </a:r>
            <a:endParaRPr lang="en-GB" sz="1200" b="1" dirty="0"/>
          </a:p>
        </p:txBody>
      </p:sp>
      <p:sp>
        <p:nvSpPr>
          <p:cNvPr id="23" name="Rectangle 22">
            <a:hlinkClick r:id="rId16" action="ppaction://hlinksldjump"/>
          </p:cNvPr>
          <p:cNvSpPr/>
          <p:nvPr/>
        </p:nvSpPr>
        <p:spPr>
          <a:xfrm>
            <a:off x="1907704" y="3789104"/>
            <a:ext cx="144016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2010</a:t>
            </a:r>
            <a:endParaRPr lang="en-GB" sz="1200" b="1" dirty="0"/>
          </a:p>
        </p:txBody>
      </p:sp>
      <p:sp>
        <p:nvSpPr>
          <p:cNvPr id="24" name="Rectangle 23">
            <a:hlinkClick r:id="rId17" action="ppaction://hlinksldjump"/>
          </p:cNvPr>
          <p:cNvSpPr/>
          <p:nvPr/>
        </p:nvSpPr>
        <p:spPr>
          <a:xfrm>
            <a:off x="1907704" y="4437112"/>
            <a:ext cx="144016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2010</a:t>
            </a:r>
            <a:endParaRPr lang="en-GB" sz="1200" b="1" dirty="0"/>
          </a:p>
        </p:txBody>
      </p:sp>
      <p:sp>
        <p:nvSpPr>
          <p:cNvPr id="25" name="Rectangle 24">
            <a:hlinkClick r:id="rId18" action="ppaction://hlinksldjump"/>
          </p:cNvPr>
          <p:cNvSpPr/>
          <p:nvPr/>
        </p:nvSpPr>
        <p:spPr>
          <a:xfrm>
            <a:off x="1907704" y="5085248"/>
            <a:ext cx="144016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2011</a:t>
            </a:r>
            <a:endParaRPr lang="en-GB" sz="1200" b="1" dirty="0"/>
          </a:p>
        </p:txBody>
      </p:sp>
      <p:sp>
        <p:nvSpPr>
          <p:cNvPr id="26" name="Rectangle 25">
            <a:hlinkClick r:id="rId19" action="ppaction://hlinksldjump"/>
          </p:cNvPr>
          <p:cNvSpPr/>
          <p:nvPr/>
        </p:nvSpPr>
        <p:spPr>
          <a:xfrm>
            <a:off x="1907704" y="5733320"/>
            <a:ext cx="144016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2011*</a:t>
            </a:r>
            <a:endParaRPr lang="en-GB" sz="1200" b="1" dirty="0"/>
          </a:p>
        </p:txBody>
      </p:sp>
      <p:sp>
        <p:nvSpPr>
          <p:cNvPr id="27" name="Rectangle 26">
            <a:hlinkClick r:id="rId20" action="ppaction://hlinksldjump"/>
          </p:cNvPr>
          <p:cNvSpPr/>
          <p:nvPr/>
        </p:nvSpPr>
        <p:spPr>
          <a:xfrm>
            <a:off x="3419872" y="1196752"/>
            <a:ext cx="144016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2012</a:t>
            </a:r>
            <a:endParaRPr lang="en-GB" sz="1200" b="1" dirty="0"/>
          </a:p>
        </p:txBody>
      </p:sp>
      <p:sp>
        <p:nvSpPr>
          <p:cNvPr id="28" name="Rectangle 27">
            <a:hlinkClick r:id="rId21" action="ppaction://hlinksldjump"/>
          </p:cNvPr>
          <p:cNvSpPr/>
          <p:nvPr/>
        </p:nvSpPr>
        <p:spPr>
          <a:xfrm>
            <a:off x="3419872" y="1844888"/>
            <a:ext cx="144016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2012</a:t>
            </a:r>
            <a:endParaRPr lang="en-GB" sz="1200" b="1" dirty="0"/>
          </a:p>
        </p:txBody>
      </p:sp>
      <p:sp>
        <p:nvSpPr>
          <p:cNvPr id="29" name="Rectangle 28">
            <a:hlinkClick r:id="rId22" action="ppaction://hlinksldjump"/>
          </p:cNvPr>
          <p:cNvSpPr/>
          <p:nvPr/>
        </p:nvSpPr>
        <p:spPr>
          <a:xfrm>
            <a:off x="3419872" y="2492960"/>
            <a:ext cx="144016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2013</a:t>
            </a:r>
            <a:endParaRPr lang="en-GB" sz="1200" b="1" dirty="0"/>
          </a:p>
        </p:txBody>
      </p:sp>
      <p:sp>
        <p:nvSpPr>
          <p:cNvPr id="30" name="Rectangle 29">
            <a:hlinkClick r:id="rId23" action="ppaction://hlinksldjump"/>
          </p:cNvPr>
          <p:cNvSpPr/>
          <p:nvPr/>
        </p:nvSpPr>
        <p:spPr>
          <a:xfrm>
            <a:off x="3419872" y="3141032"/>
            <a:ext cx="144016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2014 </a:t>
            </a:r>
            <a:r>
              <a:rPr lang="en-GB" sz="1200" b="1" dirty="0" smtClean="0"/>
              <a:t>(mainly collisions)</a:t>
            </a:r>
            <a:endParaRPr lang="en-GB" sz="1000" b="1" dirty="0"/>
          </a:p>
        </p:txBody>
      </p:sp>
      <p:sp>
        <p:nvSpPr>
          <p:cNvPr id="31" name="Rectangle 30">
            <a:hlinkClick r:id="rId24" action="ppaction://hlinksldjump"/>
          </p:cNvPr>
          <p:cNvSpPr/>
          <p:nvPr/>
        </p:nvSpPr>
        <p:spPr>
          <a:xfrm>
            <a:off x="3419872" y="3789104"/>
            <a:ext cx="144016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2014 (R)</a:t>
            </a:r>
            <a:endParaRPr lang="en-GB" sz="1000" b="1" dirty="0"/>
          </a:p>
        </p:txBody>
      </p:sp>
      <p:sp>
        <p:nvSpPr>
          <p:cNvPr id="32" name="Rectangle 31">
            <a:hlinkClick r:id="rId25" action="ppaction://hlinksldjump"/>
          </p:cNvPr>
          <p:cNvSpPr/>
          <p:nvPr/>
        </p:nvSpPr>
        <p:spPr>
          <a:xfrm>
            <a:off x="3419872" y="4437176"/>
            <a:ext cx="144016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2015</a:t>
            </a:r>
            <a:endParaRPr lang="en-GB" sz="1000" b="1" dirty="0"/>
          </a:p>
        </p:txBody>
      </p:sp>
      <p:sp>
        <p:nvSpPr>
          <p:cNvPr id="33" name="Rectangle 32">
            <a:hlinkClick r:id="rId26" action="ppaction://hlinksldjump"/>
          </p:cNvPr>
          <p:cNvSpPr/>
          <p:nvPr/>
        </p:nvSpPr>
        <p:spPr>
          <a:xfrm>
            <a:off x="3419872" y="5085248"/>
            <a:ext cx="144016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2016</a:t>
            </a:r>
            <a:endParaRPr lang="en-GB" sz="1000" b="1" dirty="0"/>
          </a:p>
        </p:txBody>
      </p:sp>
      <p:sp>
        <p:nvSpPr>
          <p:cNvPr id="34" name="Rectangle 33">
            <a:hlinkClick r:id="rId27" action="ppaction://hlinksldjump"/>
          </p:cNvPr>
          <p:cNvSpPr/>
          <p:nvPr/>
        </p:nvSpPr>
        <p:spPr>
          <a:xfrm>
            <a:off x="3419872" y="5733320"/>
            <a:ext cx="144016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2017</a:t>
            </a:r>
            <a:endParaRPr lang="en-GB" sz="1000" b="1" dirty="0"/>
          </a:p>
        </p:txBody>
      </p:sp>
      <p:sp>
        <p:nvSpPr>
          <p:cNvPr id="35" name="Rectangle 34">
            <a:hlinkClick r:id="rId28" action="ppaction://hlinksldjump"/>
          </p:cNvPr>
          <p:cNvSpPr/>
          <p:nvPr/>
        </p:nvSpPr>
        <p:spPr>
          <a:xfrm>
            <a:off x="4932040" y="1196752"/>
            <a:ext cx="144016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2018</a:t>
            </a:r>
            <a:endParaRPr lang="en-GB" sz="1000" b="1" dirty="0"/>
          </a:p>
        </p:txBody>
      </p:sp>
    </p:spTree>
    <p:extLst>
      <p:ext uri="{BB962C8B-B14F-4D97-AF65-F5344CB8AC3E}">
        <p14:creationId xmlns:p14="http://schemas.microsoft.com/office/powerpoint/2010/main" val="391904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08720"/>
            <a:ext cx="8496944" cy="41056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882506"/>
            <a:ext cx="8496943" cy="2402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2017</a:t>
            </a:r>
            <a:endParaRPr lang="en-GB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42246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77272"/>
            <a:ext cx="1435360" cy="954514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23528" y="3275596"/>
            <a:ext cx="8496943" cy="1764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93837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980728"/>
            <a:ext cx="8496942" cy="40185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980728"/>
            <a:ext cx="8496943" cy="4018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Alternative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2017</a:t>
            </a:r>
            <a:endParaRPr lang="en-GB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42246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870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548680"/>
            <a:ext cx="8208912" cy="5253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2018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42246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9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04664"/>
            <a:ext cx="8496944" cy="55322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369332"/>
            <a:ext cx="8496943" cy="5567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2018</a:t>
            </a:r>
            <a:endParaRPr lang="en-GB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42246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7727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421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196752"/>
            <a:ext cx="8496942" cy="33095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1196752"/>
            <a:ext cx="8496943" cy="3309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2018</a:t>
            </a:r>
            <a:endParaRPr lang="en-GB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42246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589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2019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42246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7" y="1844824"/>
            <a:ext cx="8352926" cy="16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97042"/>
            <a:ext cx="8496944" cy="27640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1097042"/>
            <a:ext cx="8496943" cy="2764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2019</a:t>
            </a:r>
            <a:endParaRPr lang="en-GB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42246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7727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498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018887"/>
            <a:ext cx="7560840" cy="42891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7585" y="1018887"/>
            <a:ext cx="7560840" cy="4289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2019</a:t>
            </a:r>
            <a:endParaRPr lang="en-GB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42246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670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784976" cy="509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2001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602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34830"/>
            <a:ext cx="8784976" cy="418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79512" y="2348880"/>
            <a:ext cx="878497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179512" y="1334830"/>
            <a:ext cx="8784976" cy="1014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2001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79512" y="3212976"/>
            <a:ext cx="8784976" cy="2310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182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64904"/>
            <a:ext cx="7488832" cy="410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2003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6214862"/>
            <a:ext cx="643138" cy="643138"/>
          </a:xfrm>
          <a:prstGeom prst="rect">
            <a:avLst/>
          </a:prstGeom>
          <a:noFill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1690"/>
            <a:ext cx="4896544" cy="241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84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8964</TotalTime>
  <Words>350</Words>
  <Application>Microsoft Office PowerPoint</Application>
  <PresentationFormat>On-screen Show (4:3)</PresentationFormat>
  <Paragraphs>167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2" baseType="lpstr">
      <vt:lpstr>Arial</vt:lpstr>
      <vt:lpstr>Calibri</vt:lpstr>
      <vt:lpstr>Calibri Light</vt:lpstr>
      <vt:lpstr>Comic Sans MS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gareth westwater</cp:lastModifiedBy>
  <cp:revision>859</cp:revision>
  <dcterms:created xsi:type="dcterms:W3CDTF">2014-02-21T20:01:10Z</dcterms:created>
  <dcterms:modified xsi:type="dcterms:W3CDTF">2020-10-30T20:31:49Z</dcterms:modified>
</cp:coreProperties>
</file>