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96"/>
  </p:notesMasterIdLst>
  <p:sldIdLst>
    <p:sldId id="1628" r:id="rId2"/>
    <p:sldId id="2962" r:id="rId3"/>
    <p:sldId id="2963" r:id="rId4"/>
    <p:sldId id="5530" r:id="rId5"/>
    <p:sldId id="5531" r:id="rId6"/>
    <p:sldId id="3223" r:id="rId7"/>
    <p:sldId id="3224" r:id="rId8"/>
    <p:sldId id="5532" r:id="rId9"/>
    <p:sldId id="5533" r:id="rId10"/>
    <p:sldId id="3225" r:id="rId11"/>
    <p:sldId id="3235" r:id="rId12"/>
    <p:sldId id="3236" r:id="rId13"/>
    <p:sldId id="5534" r:id="rId14"/>
    <p:sldId id="5535" r:id="rId15"/>
    <p:sldId id="4188" r:id="rId16"/>
    <p:sldId id="6937" r:id="rId17"/>
    <p:sldId id="6938" r:id="rId18"/>
    <p:sldId id="6939" r:id="rId19"/>
    <p:sldId id="6944" r:id="rId20"/>
    <p:sldId id="6945" r:id="rId21"/>
    <p:sldId id="6947" r:id="rId22"/>
    <p:sldId id="6946" r:id="rId23"/>
    <p:sldId id="6948" r:id="rId24"/>
    <p:sldId id="6949" r:id="rId25"/>
    <p:sldId id="6950" r:id="rId26"/>
    <p:sldId id="6951" r:id="rId27"/>
    <p:sldId id="6952" r:id="rId28"/>
    <p:sldId id="6953" r:id="rId29"/>
    <p:sldId id="6954" r:id="rId30"/>
    <p:sldId id="6958" r:id="rId31"/>
    <p:sldId id="6959" r:id="rId32"/>
    <p:sldId id="6962" r:id="rId33"/>
    <p:sldId id="6963" r:id="rId34"/>
    <p:sldId id="6964" r:id="rId35"/>
    <p:sldId id="6965" r:id="rId36"/>
    <p:sldId id="6966" r:id="rId37"/>
    <p:sldId id="6967" r:id="rId38"/>
    <p:sldId id="6968" r:id="rId39"/>
    <p:sldId id="6969" r:id="rId40"/>
    <p:sldId id="6970" r:id="rId41"/>
    <p:sldId id="6971" r:id="rId42"/>
    <p:sldId id="6972" r:id="rId43"/>
    <p:sldId id="6973" r:id="rId44"/>
    <p:sldId id="6974" r:id="rId45"/>
    <p:sldId id="6975" r:id="rId46"/>
    <p:sldId id="6976" r:id="rId47"/>
    <p:sldId id="6978" r:id="rId48"/>
    <p:sldId id="6979" r:id="rId49"/>
    <p:sldId id="6980" r:id="rId50"/>
    <p:sldId id="6981" r:id="rId51"/>
    <p:sldId id="6982" r:id="rId52"/>
    <p:sldId id="6983" r:id="rId53"/>
    <p:sldId id="6984" r:id="rId54"/>
    <p:sldId id="6985" r:id="rId55"/>
    <p:sldId id="6987" r:id="rId56"/>
    <p:sldId id="6988" r:id="rId57"/>
    <p:sldId id="6989" r:id="rId58"/>
    <p:sldId id="6990" r:id="rId59"/>
    <p:sldId id="6995" r:id="rId60"/>
    <p:sldId id="6997" r:id="rId61"/>
    <p:sldId id="6998" r:id="rId62"/>
    <p:sldId id="6999" r:id="rId63"/>
    <p:sldId id="7000" r:id="rId64"/>
    <p:sldId id="7001" r:id="rId65"/>
    <p:sldId id="7002" r:id="rId66"/>
    <p:sldId id="7003" r:id="rId67"/>
    <p:sldId id="7004" r:id="rId68"/>
    <p:sldId id="7005" r:id="rId69"/>
    <p:sldId id="7006" r:id="rId70"/>
    <p:sldId id="7007" r:id="rId71"/>
    <p:sldId id="7008" r:id="rId72"/>
    <p:sldId id="7009" r:id="rId73"/>
    <p:sldId id="7010" r:id="rId74"/>
    <p:sldId id="7011" r:id="rId75"/>
    <p:sldId id="7012" r:id="rId76"/>
    <p:sldId id="7013" r:id="rId77"/>
    <p:sldId id="7014" r:id="rId78"/>
    <p:sldId id="7015" r:id="rId79"/>
    <p:sldId id="7016" r:id="rId80"/>
    <p:sldId id="7017" r:id="rId81"/>
    <p:sldId id="7018" r:id="rId82"/>
    <p:sldId id="7019" r:id="rId83"/>
    <p:sldId id="7020" r:id="rId84"/>
    <p:sldId id="7022" r:id="rId85"/>
    <p:sldId id="7021" r:id="rId86"/>
    <p:sldId id="6991" r:id="rId87"/>
    <p:sldId id="6992" r:id="rId88"/>
    <p:sldId id="6993" r:id="rId89"/>
    <p:sldId id="6994" r:id="rId90"/>
    <p:sldId id="4189" r:id="rId91"/>
    <p:sldId id="4190" r:id="rId92"/>
    <p:sldId id="4191" r:id="rId93"/>
    <p:sldId id="4192" r:id="rId94"/>
    <p:sldId id="4193" r:id="rId95"/>
    <p:sldId id="4194" r:id="rId96"/>
    <p:sldId id="5536" r:id="rId97"/>
    <p:sldId id="4195" r:id="rId98"/>
    <p:sldId id="4196" r:id="rId99"/>
    <p:sldId id="4198" r:id="rId100"/>
    <p:sldId id="4199" r:id="rId101"/>
    <p:sldId id="4200" r:id="rId102"/>
    <p:sldId id="4201" r:id="rId103"/>
    <p:sldId id="4202" r:id="rId104"/>
    <p:sldId id="4203" r:id="rId105"/>
    <p:sldId id="4210" r:id="rId106"/>
    <p:sldId id="4211" r:id="rId107"/>
    <p:sldId id="4212" r:id="rId108"/>
    <p:sldId id="4213" r:id="rId109"/>
    <p:sldId id="5537" r:id="rId110"/>
    <p:sldId id="4214" r:id="rId111"/>
    <p:sldId id="4215" r:id="rId112"/>
    <p:sldId id="5538" r:id="rId113"/>
    <p:sldId id="4218" r:id="rId114"/>
    <p:sldId id="4219" r:id="rId115"/>
    <p:sldId id="4221" r:id="rId116"/>
    <p:sldId id="4222" r:id="rId117"/>
    <p:sldId id="5541" r:id="rId118"/>
    <p:sldId id="4226" r:id="rId119"/>
    <p:sldId id="4227" r:id="rId120"/>
    <p:sldId id="4228" r:id="rId121"/>
    <p:sldId id="4231" r:id="rId122"/>
    <p:sldId id="4232" r:id="rId123"/>
    <p:sldId id="4233" r:id="rId124"/>
    <p:sldId id="4234" r:id="rId125"/>
    <p:sldId id="4235" r:id="rId126"/>
    <p:sldId id="5544" r:id="rId127"/>
    <p:sldId id="4236" r:id="rId128"/>
    <p:sldId id="4237" r:id="rId129"/>
    <p:sldId id="4238" r:id="rId130"/>
    <p:sldId id="5545" r:id="rId131"/>
    <p:sldId id="4239" r:id="rId132"/>
    <p:sldId id="4240" r:id="rId133"/>
    <p:sldId id="5546" r:id="rId134"/>
    <p:sldId id="4241" r:id="rId135"/>
    <p:sldId id="4242" r:id="rId136"/>
    <p:sldId id="4243" r:id="rId137"/>
    <p:sldId id="4244" r:id="rId138"/>
    <p:sldId id="4245" r:id="rId139"/>
    <p:sldId id="4246" r:id="rId140"/>
    <p:sldId id="4247" r:id="rId141"/>
    <p:sldId id="5547" r:id="rId142"/>
    <p:sldId id="4248" r:id="rId143"/>
    <p:sldId id="4249" r:id="rId144"/>
    <p:sldId id="4250" r:id="rId145"/>
    <p:sldId id="4254" r:id="rId146"/>
    <p:sldId id="4255" r:id="rId147"/>
    <p:sldId id="4256" r:id="rId148"/>
    <p:sldId id="4263" r:id="rId149"/>
    <p:sldId id="4264" r:id="rId150"/>
    <p:sldId id="5553" r:id="rId151"/>
    <p:sldId id="5548" r:id="rId152"/>
    <p:sldId id="5550" r:id="rId153"/>
    <p:sldId id="5551" r:id="rId154"/>
    <p:sldId id="5552" r:id="rId155"/>
    <p:sldId id="5554" r:id="rId156"/>
    <p:sldId id="5555" r:id="rId157"/>
    <p:sldId id="4265" r:id="rId158"/>
    <p:sldId id="4266" r:id="rId159"/>
    <p:sldId id="5556" r:id="rId160"/>
    <p:sldId id="5557" r:id="rId161"/>
    <p:sldId id="5558" r:id="rId162"/>
    <p:sldId id="4267" r:id="rId163"/>
    <p:sldId id="4268" r:id="rId164"/>
    <p:sldId id="5559" r:id="rId165"/>
    <p:sldId id="5560" r:id="rId166"/>
    <p:sldId id="4269" r:id="rId167"/>
    <p:sldId id="4270" r:id="rId168"/>
    <p:sldId id="5561" r:id="rId169"/>
    <p:sldId id="5562" r:id="rId170"/>
    <p:sldId id="4276" r:id="rId171"/>
    <p:sldId id="4277" r:id="rId172"/>
    <p:sldId id="4278" r:id="rId173"/>
    <p:sldId id="4279" r:id="rId174"/>
    <p:sldId id="4280" r:id="rId175"/>
    <p:sldId id="4281" r:id="rId176"/>
    <p:sldId id="5566" r:id="rId177"/>
    <p:sldId id="5568" r:id="rId178"/>
    <p:sldId id="5569" r:id="rId179"/>
    <p:sldId id="5567" r:id="rId180"/>
    <p:sldId id="4282" r:id="rId181"/>
    <p:sldId id="4283" r:id="rId182"/>
    <p:sldId id="5570" r:id="rId183"/>
    <p:sldId id="5571" r:id="rId184"/>
    <p:sldId id="4284" r:id="rId185"/>
    <p:sldId id="4285" r:id="rId186"/>
    <p:sldId id="4286" r:id="rId187"/>
    <p:sldId id="4289" r:id="rId188"/>
    <p:sldId id="4290" r:id="rId189"/>
    <p:sldId id="4291" r:id="rId190"/>
    <p:sldId id="4292" r:id="rId191"/>
    <p:sldId id="4293" r:id="rId192"/>
    <p:sldId id="4294" r:id="rId193"/>
    <p:sldId id="4295" r:id="rId194"/>
    <p:sldId id="4296" r:id="rId19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23" autoAdjust="0"/>
    <p:restoredTop sz="96433" autoAdjust="0"/>
  </p:normalViewPr>
  <p:slideViewPr>
    <p:cSldViewPr>
      <p:cViewPr varScale="1">
        <p:scale>
          <a:sx n="111" d="100"/>
          <a:sy n="111" d="100"/>
        </p:scale>
        <p:origin x="1368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96" Type="http://schemas.openxmlformats.org/officeDocument/2006/relationships/notesMaster" Target="notesMasters/notesMaster1.xml"/><Relationship Id="rId200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viewProps" Target="viewProps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045D7B-EC58-402F-B0E5-E781FC297264}" type="datetimeFigureOut">
              <a:rPr lang="en-GB" smtClean="0"/>
              <a:t>30/10/2020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447FC3-919F-4D80-9A8A-11997FC488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167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71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02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51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43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28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0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5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5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16016" y="-127601"/>
            <a:ext cx="437273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50" b="1" i="1" dirty="0" smtClean="0">
                <a:solidFill>
                  <a:schemeClr val="tx2">
                    <a:lumMod val="60000"/>
                    <a:lumOff val="40000"/>
                    <a:alpha val="35000"/>
                  </a:schemeClr>
                </a:solidFill>
              </a:rPr>
              <a:t>@westiesworkshop</a:t>
            </a:r>
            <a:endParaRPr lang="en-GB" sz="4050" b="1" i="1" dirty="0">
              <a:solidFill>
                <a:schemeClr val="tx2">
                  <a:lumMod val="60000"/>
                  <a:lumOff val="40000"/>
                  <a:alpha val="3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81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5.xml"/><Relationship Id="rId4" Type="http://schemas.openxmlformats.org/officeDocument/2006/relationships/slide" Target="slide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1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png"/><Relationship Id="rId4" Type="http://schemas.openxmlformats.org/officeDocument/2006/relationships/image" Target="../media/image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png"/><Relationship Id="rId4" Type="http://schemas.openxmlformats.org/officeDocument/2006/relationships/image" Target="../media/image1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png"/><Relationship Id="rId4" Type="http://schemas.openxmlformats.org/officeDocument/2006/relationships/image" Target="../media/image1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png"/><Relationship Id="rId4" Type="http://schemas.openxmlformats.org/officeDocument/2006/relationships/image" Target="../media/image1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png"/><Relationship Id="rId4" Type="http://schemas.openxmlformats.org/officeDocument/2006/relationships/image" Target="../media/image1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openxmlformats.org/officeDocument/2006/relationships/image" Target="../media/image2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5.xml"/><Relationship Id="rId4" Type="http://schemas.openxmlformats.org/officeDocument/2006/relationships/image" Target="../media/image1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5.xml"/><Relationship Id="rId4" Type="http://schemas.openxmlformats.org/officeDocument/2006/relationships/image" Target="../media/image1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png"/><Relationship Id="rId4" Type="http://schemas.openxmlformats.org/officeDocument/2006/relationships/image" Target="../media/image2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png"/><Relationship Id="rId4" Type="http://schemas.openxmlformats.org/officeDocument/2006/relationships/image" Target="../media/image1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1.png"/><Relationship Id="rId4" Type="http://schemas.openxmlformats.org/officeDocument/2006/relationships/image" Target="../media/image1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3.png"/><Relationship Id="rId4" Type="http://schemas.openxmlformats.org/officeDocument/2006/relationships/image" Target="../media/image1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9.png"/><Relationship Id="rId4" Type="http://schemas.openxmlformats.org/officeDocument/2006/relationships/image" Target="../media/image1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2.png"/><Relationship Id="rId4" Type="http://schemas.openxmlformats.org/officeDocument/2006/relationships/image" Target="../media/image1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5.png"/><Relationship Id="rId4" Type="http://schemas.openxmlformats.org/officeDocument/2006/relationships/image" Target="../media/image1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slide" Target="slide148.xml"/><Relationship Id="rId18" Type="http://schemas.openxmlformats.org/officeDocument/2006/relationships/slide" Target="slide99.xml"/><Relationship Id="rId26" Type="http://schemas.openxmlformats.org/officeDocument/2006/relationships/slide" Target="slide157.xml"/><Relationship Id="rId39" Type="http://schemas.openxmlformats.org/officeDocument/2006/relationships/slide" Target="slide27.xml"/><Relationship Id="rId21" Type="http://schemas.openxmlformats.org/officeDocument/2006/relationships/slide" Target="slide118.xml"/><Relationship Id="rId34" Type="http://schemas.openxmlformats.org/officeDocument/2006/relationships/slide" Target="slide1.xml"/><Relationship Id="rId42" Type="http://schemas.openxmlformats.org/officeDocument/2006/relationships/slide" Target="slide34.xml"/><Relationship Id="rId47" Type="http://schemas.openxmlformats.org/officeDocument/2006/relationships/slide" Target="slide46.xml"/><Relationship Id="rId50" Type="http://schemas.openxmlformats.org/officeDocument/2006/relationships/slide" Target="slide53.xml"/><Relationship Id="rId55" Type="http://schemas.openxmlformats.org/officeDocument/2006/relationships/slide" Target="slide65.xml"/><Relationship Id="rId7" Type="http://schemas.openxmlformats.org/officeDocument/2006/relationships/slide" Target="slide110.xml"/><Relationship Id="rId2" Type="http://schemas.openxmlformats.org/officeDocument/2006/relationships/slide" Target="slide90.xml"/><Relationship Id="rId16" Type="http://schemas.openxmlformats.org/officeDocument/2006/relationships/slide" Target="slide92.xml"/><Relationship Id="rId20" Type="http://schemas.openxmlformats.org/officeDocument/2006/relationships/slide" Target="slide115.xml"/><Relationship Id="rId29" Type="http://schemas.openxmlformats.org/officeDocument/2006/relationships/slide" Target="slide174.xml"/><Relationship Id="rId41" Type="http://schemas.openxmlformats.org/officeDocument/2006/relationships/slide" Target="slide32.xml"/><Relationship Id="rId54" Type="http://schemas.openxmlformats.org/officeDocument/2006/relationships/slide" Target="slide6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5.xml"/><Relationship Id="rId11" Type="http://schemas.openxmlformats.org/officeDocument/2006/relationships/slide" Target="slide142.xml"/><Relationship Id="rId24" Type="http://schemas.openxmlformats.org/officeDocument/2006/relationships/slide" Target="slide134.xml"/><Relationship Id="rId32" Type="http://schemas.openxmlformats.org/officeDocument/2006/relationships/slide" Target="slide187.xml"/><Relationship Id="rId37" Type="http://schemas.openxmlformats.org/officeDocument/2006/relationships/slide" Target="slide23.xml"/><Relationship Id="rId40" Type="http://schemas.openxmlformats.org/officeDocument/2006/relationships/slide" Target="slide30.xml"/><Relationship Id="rId45" Type="http://schemas.openxmlformats.org/officeDocument/2006/relationships/slide" Target="slide41.xml"/><Relationship Id="rId53" Type="http://schemas.openxmlformats.org/officeDocument/2006/relationships/slide" Target="slide61.xml"/><Relationship Id="rId58" Type="http://schemas.openxmlformats.org/officeDocument/2006/relationships/slide" Target="slide73.xml"/><Relationship Id="rId5" Type="http://schemas.openxmlformats.org/officeDocument/2006/relationships/slide" Target="slide113.xml"/><Relationship Id="rId15" Type="http://schemas.openxmlformats.org/officeDocument/2006/relationships/slide" Target="slide107.xml"/><Relationship Id="rId23" Type="http://schemas.openxmlformats.org/officeDocument/2006/relationships/slide" Target="slide128.xml"/><Relationship Id="rId28" Type="http://schemas.openxmlformats.org/officeDocument/2006/relationships/slide" Target="slide170.xml"/><Relationship Id="rId36" Type="http://schemas.openxmlformats.org/officeDocument/2006/relationships/slide" Target="slide19.xml"/><Relationship Id="rId49" Type="http://schemas.openxmlformats.org/officeDocument/2006/relationships/slide" Target="slide50.xml"/><Relationship Id="rId57" Type="http://schemas.openxmlformats.org/officeDocument/2006/relationships/slide" Target="slide70.xml"/><Relationship Id="rId61" Type="http://schemas.openxmlformats.org/officeDocument/2006/relationships/slide" Target="slide79.xml"/><Relationship Id="rId10" Type="http://schemas.openxmlformats.org/officeDocument/2006/relationships/slide" Target="slide136.xml"/><Relationship Id="rId19" Type="http://schemas.openxmlformats.org/officeDocument/2006/relationships/slide" Target="slide103.xml"/><Relationship Id="rId31" Type="http://schemas.openxmlformats.org/officeDocument/2006/relationships/slide" Target="slide184.xml"/><Relationship Id="rId44" Type="http://schemas.openxmlformats.org/officeDocument/2006/relationships/slide" Target="slide39.xml"/><Relationship Id="rId52" Type="http://schemas.openxmlformats.org/officeDocument/2006/relationships/slide" Target="slide59.xml"/><Relationship Id="rId60" Type="http://schemas.openxmlformats.org/officeDocument/2006/relationships/slide" Target="slide77.xml"/><Relationship Id="rId4" Type="http://schemas.openxmlformats.org/officeDocument/2006/relationships/slide" Target="slide101.xml"/><Relationship Id="rId9" Type="http://schemas.openxmlformats.org/officeDocument/2006/relationships/slide" Target="slide131.xml"/><Relationship Id="rId14" Type="http://schemas.openxmlformats.org/officeDocument/2006/relationships/slide" Target="slide162.xml"/><Relationship Id="rId22" Type="http://schemas.openxmlformats.org/officeDocument/2006/relationships/slide" Target="slide124.xml"/><Relationship Id="rId27" Type="http://schemas.openxmlformats.org/officeDocument/2006/relationships/slide" Target="slide166.xml"/><Relationship Id="rId30" Type="http://schemas.openxmlformats.org/officeDocument/2006/relationships/slide" Target="slide180.xml"/><Relationship Id="rId35" Type="http://schemas.openxmlformats.org/officeDocument/2006/relationships/slide" Target="slide16.xml"/><Relationship Id="rId43" Type="http://schemas.openxmlformats.org/officeDocument/2006/relationships/slide" Target="slide36.xml"/><Relationship Id="rId48" Type="http://schemas.openxmlformats.org/officeDocument/2006/relationships/slide" Target="slide48.xml"/><Relationship Id="rId56" Type="http://schemas.openxmlformats.org/officeDocument/2006/relationships/slide" Target="slide67.xml"/><Relationship Id="rId8" Type="http://schemas.openxmlformats.org/officeDocument/2006/relationships/slide" Target="slide121.xml"/><Relationship Id="rId51" Type="http://schemas.openxmlformats.org/officeDocument/2006/relationships/slide" Target="slide56.xml"/><Relationship Id="rId3" Type="http://schemas.openxmlformats.org/officeDocument/2006/relationships/slide" Target="slide94.xml"/><Relationship Id="rId12" Type="http://schemas.openxmlformats.org/officeDocument/2006/relationships/slide" Target="slide145.xml"/><Relationship Id="rId17" Type="http://schemas.openxmlformats.org/officeDocument/2006/relationships/slide" Target="slide97.xml"/><Relationship Id="rId25" Type="http://schemas.openxmlformats.org/officeDocument/2006/relationships/slide" Target="slide139.xml"/><Relationship Id="rId33" Type="http://schemas.openxmlformats.org/officeDocument/2006/relationships/slide" Target="slide192.xml"/><Relationship Id="rId38" Type="http://schemas.openxmlformats.org/officeDocument/2006/relationships/slide" Target="slide25.xml"/><Relationship Id="rId46" Type="http://schemas.openxmlformats.org/officeDocument/2006/relationships/slide" Target="slide43.xml"/><Relationship Id="rId59" Type="http://schemas.openxmlformats.org/officeDocument/2006/relationships/slide" Target="slide75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7" Type="http://schemas.openxmlformats.org/officeDocument/2006/relationships/image" Target="../media/image1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7" Type="http://schemas.openxmlformats.org/officeDocument/2006/relationships/image" Target="../media/image1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png"/><Relationship Id="rId4" Type="http://schemas.openxmlformats.org/officeDocument/2006/relationships/image" Target="../media/image1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4.png"/><Relationship Id="rId4" Type="http://schemas.openxmlformats.org/officeDocument/2006/relationships/image" Target="../media/image1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8.png"/><Relationship Id="rId4" Type="http://schemas.openxmlformats.org/officeDocument/2006/relationships/image" Target="../media/image1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.png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9.png"/><Relationship Id="rId4" Type="http://schemas.openxmlformats.org/officeDocument/2006/relationships/image" Target="../media/image2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3.png"/><Relationship Id="rId4" Type="http://schemas.openxmlformats.org/officeDocument/2006/relationships/image" Target="../media/image2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6.png"/><Relationship Id="rId4" Type="http://schemas.openxmlformats.org/officeDocument/2006/relationships/image" Target="../media/image2.pn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1.png"/><Relationship Id="rId4" Type="http://schemas.openxmlformats.org/officeDocument/2006/relationships/image" Target="../media/image2.pn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7" Type="http://schemas.openxmlformats.org/officeDocument/2006/relationships/image" Target="../media/image213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5.png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5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5.xml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5.xml"/><Relationship Id="rId4" Type="http://schemas.openxmlformats.org/officeDocument/2006/relationships/image" Target="../media/image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5.xml"/><Relationship Id="rId4" Type="http://schemas.openxmlformats.org/officeDocument/2006/relationships/image" Target="../media/image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5.xml"/><Relationship Id="rId4" Type="http://schemas.openxmlformats.org/officeDocument/2006/relationships/image" Target="../media/image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5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0" y="510702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latin typeface="Comic Sans MS" pitchFamily="66" charset="0"/>
              </a:rPr>
              <a:t>Hyperbolic Functions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25" name="Rectangle 24">
            <a:hlinkClick r:id="rId2" action="ppaction://hlinksldjump"/>
          </p:cNvPr>
          <p:cNvSpPr/>
          <p:nvPr/>
        </p:nvSpPr>
        <p:spPr>
          <a:xfrm>
            <a:off x="3996064" y="1628800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 2 </a:t>
            </a:r>
          </a:p>
        </p:txBody>
      </p:sp>
      <p:sp>
        <p:nvSpPr>
          <p:cNvPr id="28" name="Rectangle 27">
            <a:hlinkClick r:id="rId3" action="ppaction://hlinksldjump"/>
          </p:cNvPr>
          <p:cNvSpPr/>
          <p:nvPr/>
        </p:nvSpPr>
        <p:spPr>
          <a:xfrm>
            <a:off x="3996064" y="2240808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2019 2</a:t>
            </a:r>
          </a:p>
          <a:p>
            <a:pPr algn="ctr"/>
            <a:r>
              <a:rPr lang="en-GB" b="1" dirty="0" smtClean="0"/>
              <a:t>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29" name="Rectangle 28">
            <a:hlinkClick r:id="rId4" action="ppaction://hlinksldjump"/>
          </p:cNvPr>
          <p:cNvSpPr/>
          <p:nvPr/>
        </p:nvSpPr>
        <p:spPr>
          <a:xfrm>
            <a:off x="3995936" y="2852936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2019 2</a:t>
            </a:r>
          </a:p>
          <a:p>
            <a:pPr algn="ctr"/>
            <a:r>
              <a:rPr lang="en-GB" b="1" dirty="0" smtClean="0"/>
              <a:t>(ii)</a:t>
            </a:r>
            <a:endParaRPr lang="en-GB" b="1" dirty="0"/>
          </a:p>
        </p:txBody>
      </p:sp>
      <p:sp>
        <p:nvSpPr>
          <p:cNvPr id="37" name="Rectangle 36">
            <a:hlinkClick r:id="rId5" action="ppaction://hlinksldjump"/>
          </p:cNvPr>
          <p:cNvSpPr/>
          <p:nvPr/>
        </p:nvSpPr>
        <p:spPr>
          <a:xfrm>
            <a:off x="107504" y="33376"/>
            <a:ext cx="2196000" cy="371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Old Spec Q’s</a:t>
            </a:r>
          </a:p>
        </p:txBody>
      </p:sp>
    </p:spTree>
    <p:extLst>
      <p:ext uri="{BB962C8B-B14F-4D97-AF65-F5344CB8AC3E}">
        <p14:creationId xmlns:p14="http://schemas.microsoft.com/office/powerpoint/2010/main" val="317251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1196752"/>
            <a:ext cx="8208910" cy="38476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7545" y="1196752"/>
            <a:ext cx="8208910" cy="3847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43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08720"/>
            <a:ext cx="8640960" cy="4347652"/>
          </a:xfrm>
          <a:prstGeom prst="rect">
            <a:avLst/>
          </a:prstGeom>
        </p:spPr>
      </p:pic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87616"/>
            <a:ext cx="1197768" cy="119776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51520" y="908720"/>
            <a:ext cx="8640960" cy="2664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251520" y="3573016"/>
            <a:ext cx="8640960" cy="16833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936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7" y="1052736"/>
            <a:ext cx="8352926" cy="380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03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13" y="764704"/>
            <a:ext cx="8778574" cy="4630308"/>
          </a:xfrm>
          <a:prstGeom prst="rect">
            <a:avLst/>
          </a:prstGeom>
        </p:spPr>
      </p:pic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87616"/>
            <a:ext cx="1197768" cy="119776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82712" y="764704"/>
            <a:ext cx="8778576" cy="11037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182712" y="2780928"/>
            <a:ext cx="8778576" cy="26140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182712" y="1868438"/>
            <a:ext cx="8778576" cy="912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61072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1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957006"/>
            <a:ext cx="8640958" cy="254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12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548680"/>
            <a:ext cx="8640958" cy="5341196"/>
          </a:xfrm>
          <a:prstGeom prst="rect">
            <a:avLst/>
          </a:prstGeom>
        </p:spPr>
      </p:pic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51521" y="392946"/>
            <a:ext cx="8640958" cy="354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251521" y="3933056"/>
            <a:ext cx="8640958" cy="1956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87616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211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7" y="1124744"/>
            <a:ext cx="8352926" cy="264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2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5" y="4030612"/>
            <a:ext cx="5328590" cy="27827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19" y="332329"/>
            <a:ext cx="8640962" cy="3672734"/>
          </a:xfrm>
          <a:prstGeom prst="rect">
            <a:avLst/>
          </a:prstGeom>
        </p:spPr>
      </p:pic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51519" y="320611"/>
            <a:ext cx="8640962" cy="7317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251519" y="1052409"/>
            <a:ext cx="8640962" cy="29526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82152" y="5759624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907706" y="5229200"/>
            <a:ext cx="5328590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1907704" y="4016781"/>
            <a:ext cx="5328591" cy="12124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36894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4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1218926"/>
            <a:ext cx="8496942" cy="329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91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0" y="620688"/>
            <a:ext cx="8784980" cy="504066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9511" y="620688"/>
            <a:ext cx="8784977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79510" y="1844825"/>
            <a:ext cx="8784978" cy="13186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687616"/>
            <a:ext cx="1197768" cy="1197768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79510" y="3163524"/>
            <a:ext cx="8784978" cy="25214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8408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619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995552"/>
            <a:ext cx="7776864" cy="286689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83569" y="1996416"/>
            <a:ext cx="7771930" cy="586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683568" y="2583256"/>
            <a:ext cx="7771930" cy="989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687616"/>
            <a:ext cx="1197768" cy="1197768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683568" y="3573016"/>
            <a:ext cx="7771930" cy="12894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370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5870907"/>
            <a:ext cx="1417247" cy="942469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6070846"/>
            <a:ext cx="787154" cy="78715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2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1124744"/>
            <a:ext cx="8496942" cy="364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8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980728"/>
            <a:ext cx="8496944" cy="387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14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342309"/>
            <a:ext cx="8496942" cy="617338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3529" y="342308"/>
            <a:ext cx="8496942" cy="1502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23529" y="1844825"/>
            <a:ext cx="8496942" cy="46708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6165304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903486"/>
            <a:ext cx="1435360" cy="954514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022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7" y="980728"/>
            <a:ext cx="7632846" cy="404244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55577" y="980728"/>
            <a:ext cx="7632846" cy="1027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755577" y="2008491"/>
            <a:ext cx="7632846" cy="30146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 Alternative</a:t>
            </a:r>
          </a:p>
        </p:txBody>
      </p:sp>
      <p:pic>
        <p:nvPicPr>
          <p:cNvPr id="7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6165304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489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548680"/>
            <a:ext cx="8640958" cy="5191196"/>
          </a:xfrm>
          <a:prstGeom prst="rect">
            <a:avLst/>
          </a:prstGeom>
        </p:spPr>
      </p:pic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506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332656"/>
            <a:ext cx="8496942" cy="53848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9" y="332656"/>
            <a:ext cx="8496942" cy="5384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271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3" y="164422"/>
            <a:ext cx="7344814" cy="6072890"/>
          </a:xfrm>
          <a:prstGeom prst="rect">
            <a:avLst/>
          </a:prstGeom>
        </p:spPr>
      </p:pic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200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Reserve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261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1412776"/>
            <a:ext cx="8640956" cy="270575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1" y="1412776"/>
            <a:ext cx="8640958" cy="2705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200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Reserve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48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45960"/>
            <a:ext cx="8208912" cy="59660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7543" y="445960"/>
            <a:ext cx="8208913" cy="5966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200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Reserve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356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218794" cy="81049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-27384"/>
            <a:ext cx="2241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Withdrawn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556792"/>
            <a:ext cx="8496944" cy="240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10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60648"/>
            <a:ext cx="8640960" cy="598043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1520" y="3212976"/>
            <a:ext cx="8640960" cy="30281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5687616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-27384"/>
            <a:ext cx="2241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Withdrawn</a:t>
            </a:r>
            <a:endParaRPr lang="en-GB" dirty="0"/>
          </a:p>
        </p:txBody>
      </p:sp>
      <p:pic>
        <p:nvPicPr>
          <p:cNvPr id="1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251519" y="260648"/>
            <a:ext cx="8640961" cy="2952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52021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98753"/>
            <a:ext cx="7632848" cy="62604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5576" y="3068960"/>
            <a:ext cx="7632848" cy="3513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1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20649" y="5877272"/>
            <a:ext cx="1407675" cy="936104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2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755576" y="298753"/>
            <a:ext cx="7632848" cy="2770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37078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628800"/>
            <a:ext cx="8640958" cy="2423940"/>
          </a:xfrm>
          <a:prstGeom prst="rect">
            <a:avLst/>
          </a:prstGeom>
        </p:spPr>
      </p:pic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51521" y="1628800"/>
            <a:ext cx="8640958" cy="24239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-27384"/>
            <a:ext cx="2241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Withdrawn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904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1700808"/>
            <a:ext cx="8496942" cy="231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68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8496944" cy="59518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7" y="2924944"/>
            <a:ext cx="8496945" cy="3287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9" y="258284"/>
            <a:ext cx="8496944" cy="2666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009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132" y="30822"/>
            <a:ext cx="4418308" cy="36142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092" y="3592426"/>
            <a:ext cx="5493816" cy="32209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25092" y="30822"/>
            <a:ext cx="6707348" cy="6782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by parts methods</a:t>
            </a:r>
            <a:endParaRPr lang="en-GB" sz="2800" b="1" dirty="0"/>
          </a:p>
        </p:txBody>
      </p:sp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073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206390"/>
            <a:ext cx="8640958" cy="258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6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04664"/>
            <a:ext cx="8784976" cy="51103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9512" y="369332"/>
            <a:ext cx="8784976" cy="51456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5850904"/>
            <a:ext cx="1080120" cy="1080120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439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04664"/>
            <a:ext cx="8784976" cy="297491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9512" y="369332"/>
            <a:ext cx="8784976" cy="30102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5850904"/>
            <a:ext cx="1080120" cy="1080120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3688" y="3424894"/>
            <a:ext cx="5760640" cy="252438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763688" y="3424894"/>
            <a:ext cx="5760640" cy="25243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99758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332656"/>
            <a:ext cx="7488830" cy="584821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55576" y="298668"/>
            <a:ext cx="7488830" cy="58822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other B Alternatives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77880"/>
            <a:ext cx="1080120" cy="108012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213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5" y="1628800"/>
            <a:ext cx="8208910" cy="146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1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84474"/>
            <a:ext cx="6768752" cy="648905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87624" y="3212976"/>
            <a:ext cx="6768752" cy="3460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1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187624" y="184474"/>
            <a:ext cx="6768752" cy="30285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850904"/>
            <a:ext cx="1080120" cy="1080120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6864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7271" y="5997164"/>
            <a:ext cx="1294489" cy="8608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225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25" y="476672"/>
            <a:ext cx="8305950" cy="55244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9025" y="3861048"/>
            <a:ext cx="8305950" cy="214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20649" y="5877272"/>
            <a:ext cx="1407675" cy="936104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2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419025" y="476672"/>
            <a:ext cx="8305950" cy="33843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2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0103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908720"/>
            <a:ext cx="7056784" cy="411967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608" y="908720"/>
            <a:ext cx="7056784" cy="4119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2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850904"/>
            <a:ext cx="1080120" cy="1080120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6864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7271" y="5997164"/>
            <a:ext cx="1294489" cy="8608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2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61336"/>
            <a:ext cx="596664" cy="596664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484784"/>
            <a:ext cx="8784976" cy="17393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0"/>
            <a:ext cx="200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Reserve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141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65349"/>
            <a:ext cx="8496944" cy="4588986"/>
          </a:xfrm>
          <a:prstGeom prst="rect">
            <a:avLst/>
          </a:prstGeom>
        </p:spPr>
      </p:pic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23528" y="665349"/>
            <a:ext cx="8496944" cy="46125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6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9279" y="5877272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200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Reserve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379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404664"/>
            <a:ext cx="7200800" cy="5686850"/>
          </a:xfrm>
          <a:prstGeom prst="rect">
            <a:avLst/>
          </a:prstGeom>
        </p:spPr>
      </p:pic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187624" y="369333"/>
            <a:ext cx="7200800" cy="5745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Alternatives</a:t>
            </a:r>
            <a:endParaRPr lang="en-GB" sz="2800" b="1" dirty="0"/>
          </a:p>
        </p:txBody>
      </p:sp>
      <p:pic>
        <p:nvPicPr>
          <p:cNvPr id="7" name="Picture 6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200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Reserve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535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61336"/>
            <a:ext cx="596664" cy="596664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052736"/>
            <a:ext cx="8640960" cy="39096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200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Reserve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279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8640960" cy="5184578"/>
          </a:xfrm>
          <a:prstGeom prst="rect">
            <a:avLst/>
          </a:prstGeom>
        </p:spPr>
      </p:pic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51520" y="504058"/>
            <a:ext cx="8640960" cy="11154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0" y="1628800"/>
            <a:ext cx="8640960" cy="1646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6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51521" y="3275712"/>
            <a:ext cx="8640960" cy="2466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200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Reserve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734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61336"/>
            <a:ext cx="596664" cy="596664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980728"/>
            <a:ext cx="8496944" cy="41440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200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Reserve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892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08720"/>
            <a:ext cx="8496944" cy="4593622"/>
          </a:xfrm>
          <a:prstGeom prst="rect">
            <a:avLst/>
          </a:prstGeom>
        </p:spPr>
      </p:pic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23528" y="908720"/>
            <a:ext cx="8496943" cy="45936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200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Reserve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359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764704"/>
            <a:ext cx="8496942" cy="430893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3528" y="764704"/>
            <a:ext cx="8496943" cy="43089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2977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200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Reserve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365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44624"/>
            <a:ext cx="6768752" cy="6368194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6261336"/>
            <a:ext cx="596664" cy="596664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200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Reserve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539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836712"/>
            <a:ext cx="8640958" cy="41581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1" y="3933056"/>
            <a:ext cx="8640958" cy="1061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2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251521" y="836712"/>
            <a:ext cx="8640958" cy="3096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27828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73910"/>
            <a:ext cx="8784976" cy="571938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9512" y="4895528"/>
            <a:ext cx="8784976" cy="1197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8520" y="5759624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5972460"/>
            <a:ext cx="1331640" cy="88554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79512" y="369332"/>
            <a:ext cx="8784976" cy="12594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79512" y="1628800"/>
            <a:ext cx="8784976" cy="3266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200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Reserve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929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556792"/>
            <a:ext cx="8784976" cy="2779056"/>
          </a:xfrm>
          <a:prstGeom prst="rect">
            <a:avLst/>
          </a:prstGeom>
        </p:spPr>
      </p:pic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8520" y="5759624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79512" y="1556792"/>
            <a:ext cx="8784976" cy="2779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200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Reserve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201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700" y="4462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08105" y="6177681"/>
            <a:ext cx="680319" cy="680319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93296"/>
            <a:ext cx="1149932" cy="76470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2060848"/>
            <a:ext cx="8496942" cy="167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00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764704"/>
            <a:ext cx="8496942" cy="44203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742908"/>
            <a:ext cx="8496945" cy="44421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3" y="5690719"/>
            <a:ext cx="1194665" cy="1194665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5" y="5877272"/>
            <a:ext cx="1331403" cy="885382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9700" y="4462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669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11434"/>
            <a:ext cx="7776864" cy="603513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83568" y="411434"/>
            <a:ext cx="7771930" cy="6035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129" y="5718103"/>
            <a:ext cx="1167281" cy="1167281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19700" y="4462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981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61336"/>
            <a:ext cx="596664" cy="596664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9700" y="4462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764704"/>
            <a:ext cx="8784974" cy="383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56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476672"/>
            <a:ext cx="8784974" cy="54761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3" y="2708920"/>
            <a:ext cx="8784974" cy="3243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73278" y="6170238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927836"/>
            <a:ext cx="1331640" cy="88554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476672"/>
            <a:ext cx="8784974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9700" y="4462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255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476672"/>
            <a:ext cx="7632848" cy="560985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5576" y="413956"/>
            <a:ext cx="7632848" cy="56725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 &amp; Alternatives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6211414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9700" y="4462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594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9752" y="6189328"/>
            <a:ext cx="668672" cy="66867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43" y="5746602"/>
            <a:ext cx="1387605" cy="92275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774698"/>
            <a:ext cx="8496942" cy="402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71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86" y="1268760"/>
            <a:ext cx="8486628" cy="34253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8689" y="1268760"/>
            <a:ext cx="8486622" cy="3425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96163" y="5890619"/>
            <a:ext cx="1387605" cy="9227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745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4499992" y="3357056"/>
            <a:ext cx="1078768" cy="50399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2002</a:t>
            </a:r>
            <a:endParaRPr lang="en-GB" sz="1600" b="1" dirty="0"/>
          </a:p>
        </p:txBody>
      </p:sp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4500120" y="4509248"/>
            <a:ext cx="1078768" cy="503992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accent3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2009 (ii)</a:t>
            </a:r>
            <a:endParaRPr lang="en-GB" sz="1600" b="1" dirty="0"/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4499992" y="6237376"/>
            <a:ext cx="1078768" cy="50399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2011 (</a:t>
            </a:r>
            <a:r>
              <a:rPr lang="en-GB" sz="1600" b="1" dirty="0" err="1" smtClean="0"/>
              <a:t>i</a:t>
            </a:r>
            <a:r>
              <a:rPr lang="en-GB" sz="1600" b="1" dirty="0" smtClean="0"/>
              <a:t>)</a:t>
            </a:r>
            <a:endParaRPr lang="en-GB" sz="1600" b="1" dirty="0"/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5652120" y="3932928"/>
            <a:ext cx="1078768" cy="50399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2013 (ii)</a:t>
            </a:r>
            <a:endParaRPr lang="en-GB" sz="1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437278" y="332656"/>
            <a:ext cx="58657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Old Spec Hyperbolics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5652248" y="2204928"/>
            <a:ext cx="1078768" cy="503992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accent3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2012 (</a:t>
            </a:r>
            <a:r>
              <a:rPr lang="en-GB" sz="1600" b="1" dirty="0" err="1" smtClean="0"/>
              <a:t>i</a:t>
            </a:r>
            <a:r>
              <a:rPr lang="en-GB" sz="1600" b="1" dirty="0" smtClean="0"/>
              <a:t>)</a:t>
            </a:r>
            <a:endParaRPr lang="en-GB" sz="1600" b="1" dirty="0"/>
          </a:p>
        </p:txBody>
      </p:sp>
      <p:sp>
        <p:nvSpPr>
          <p:cNvPr id="23" name="Rectangle 22">
            <a:hlinkClick r:id="rId7" action="ppaction://hlinksldjump"/>
          </p:cNvPr>
          <p:cNvSpPr/>
          <p:nvPr/>
        </p:nvSpPr>
        <p:spPr>
          <a:xfrm>
            <a:off x="5652120" y="3356992"/>
            <a:ext cx="1078768" cy="50399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2013 (i)</a:t>
            </a:r>
            <a:endParaRPr lang="en-GB" sz="1600" b="1" dirty="0"/>
          </a:p>
        </p:txBody>
      </p:sp>
      <p:sp>
        <p:nvSpPr>
          <p:cNvPr id="15" name="Rectangle 14">
            <a:hlinkClick r:id="rId8" action="ppaction://hlinksldjump"/>
          </p:cNvPr>
          <p:cNvSpPr/>
          <p:nvPr/>
        </p:nvSpPr>
        <p:spPr>
          <a:xfrm>
            <a:off x="5650768" y="5661120"/>
            <a:ext cx="1078768" cy="50399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2014 (i)</a:t>
            </a:r>
            <a:endParaRPr lang="en-GB" sz="1600" b="1" dirty="0"/>
          </a:p>
        </p:txBody>
      </p:sp>
      <p:sp>
        <p:nvSpPr>
          <p:cNvPr id="25" name="Rectangle 24">
            <a:hlinkClick r:id="rId9" action="ppaction://hlinksldjump"/>
          </p:cNvPr>
          <p:cNvSpPr/>
          <p:nvPr/>
        </p:nvSpPr>
        <p:spPr>
          <a:xfrm>
            <a:off x="6804248" y="2204928"/>
            <a:ext cx="1078768" cy="50399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2014 R (i) </a:t>
            </a:r>
            <a:endParaRPr lang="en-GB" sz="1600" b="1" dirty="0"/>
          </a:p>
        </p:txBody>
      </p:sp>
      <p:sp>
        <p:nvSpPr>
          <p:cNvPr id="27" name="Rectangle 26">
            <a:hlinkClick r:id="rId10" action="ppaction://hlinksldjump"/>
          </p:cNvPr>
          <p:cNvSpPr/>
          <p:nvPr/>
        </p:nvSpPr>
        <p:spPr>
          <a:xfrm>
            <a:off x="6804376" y="3356992"/>
            <a:ext cx="1078768" cy="503992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rgbClr val="7030A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2014 R (iii)</a:t>
            </a:r>
            <a:endParaRPr lang="en-GB" sz="1600" b="1" dirty="0"/>
          </a:p>
        </p:txBody>
      </p:sp>
      <p:sp>
        <p:nvSpPr>
          <p:cNvPr id="28" name="Rectangle 27">
            <a:hlinkClick r:id="rId11" action="ppaction://hlinksldjump"/>
          </p:cNvPr>
          <p:cNvSpPr/>
          <p:nvPr/>
        </p:nvSpPr>
        <p:spPr>
          <a:xfrm>
            <a:off x="6805344" y="4509056"/>
            <a:ext cx="1078768" cy="50399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2015 (i)</a:t>
            </a:r>
            <a:endParaRPr lang="en-GB" sz="1600" b="1" dirty="0"/>
          </a:p>
        </p:txBody>
      </p:sp>
      <p:sp>
        <p:nvSpPr>
          <p:cNvPr id="29" name="Rectangle 28">
            <a:hlinkClick r:id="rId12" action="ppaction://hlinksldjump"/>
          </p:cNvPr>
          <p:cNvSpPr/>
          <p:nvPr/>
        </p:nvSpPr>
        <p:spPr>
          <a:xfrm>
            <a:off x="6802896" y="5085184"/>
            <a:ext cx="1078768" cy="50399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2015 (ii)</a:t>
            </a:r>
            <a:endParaRPr lang="en-GB" sz="1600" b="1" dirty="0"/>
          </a:p>
        </p:txBody>
      </p:sp>
      <p:sp>
        <p:nvSpPr>
          <p:cNvPr id="31" name="Rectangle 30">
            <a:hlinkClick r:id="rId13" action="ppaction://hlinksldjump"/>
          </p:cNvPr>
          <p:cNvSpPr/>
          <p:nvPr/>
        </p:nvSpPr>
        <p:spPr>
          <a:xfrm>
            <a:off x="6804248" y="5661248"/>
            <a:ext cx="1078768" cy="50399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2016 (i)</a:t>
            </a:r>
            <a:endParaRPr lang="en-GB" sz="1600" b="1" dirty="0"/>
          </a:p>
        </p:txBody>
      </p:sp>
      <p:sp>
        <p:nvSpPr>
          <p:cNvPr id="33" name="Rectangle 32">
            <a:hlinkClick r:id="rId14" action="ppaction://hlinksldjump"/>
          </p:cNvPr>
          <p:cNvSpPr/>
          <p:nvPr/>
        </p:nvSpPr>
        <p:spPr>
          <a:xfrm>
            <a:off x="7956376" y="1628800"/>
            <a:ext cx="1078768" cy="50399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2017 (i)</a:t>
            </a:r>
            <a:endParaRPr lang="en-GB" sz="1600" b="1" dirty="0"/>
          </a:p>
        </p:txBody>
      </p:sp>
      <p:sp>
        <p:nvSpPr>
          <p:cNvPr id="24" name="Rectangle 23">
            <a:hlinkClick r:id="rId15" action="ppaction://hlinksldjump"/>
          </p:cNvPr>
          <p:cNvSpPr/>
          <p:nvPr/>
        </p:nvSpPr>
        <p:spPr>
          <a:xfrm>
            <a:off x="5652120" y="2780992"/>
            <a:ext cx="1078768" cy="50399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2012 (ii)</a:t>
            </a:r>
            <a:endParaRPr lang="en-GB" sz="1600" b="1" dirty="0"/>
          </a:p>
        </p:txBody>
      </p:sp>
      <p:sp>
        <p:nvSpPr>
          <p:cNvPr id="26" name="Rectangle 25">
            <a:hlinkClick r:id="rId16" action="ppaction://hlinksldjump"/>
          </p:cNvPr>
          <p:cNvSpPr/>
          <p:nvPr/>
        </p:nvSpPr>
        <p:spPr>
          <a:xfrm>
            <a:off x="4499992" y="3933120"/>
            <a:ext cx="1078768" cy="50399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2009 (</a:t>
            </a:r>
            <a:r>
              <a:rPr lang="en-GB" sz="1600" b="1" dirty="0" err="1" smtClean="0"/>
              <a:t>i</a:t>
            </a:r>
            <a:r>
              <a:rPr lang="en-GB" sz="1600" b="1" dirty="0" smtClean="0"/>
              <a:t>)</a:t>
            </a:r>
            <a:endParaRPr lang="en-GB" sz="1600" b="1" dirty="0"/>
          </a:p>
        </p:txBody>
      </p:sp>
      <p:sp>
        <p:nvSpPr>
          <p:cNvPr id="30" name="Rectangle 29">
            <a:hlinkClick r:id="rId17" action="ppaction://hlinksldjump"/>
          </p:cNvPr>
          <p:cNvSpPr/>
          <p:nvPr/>
        </p:nvSpPr>
        <p:spPr>
          <a:xfrm>
            <a:off x="4499992" y="5085312"/>
            <a:ext cx="1078768" cy="50399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2010 (</a:t>
            </a:r>
            <a:r>
              <a:rPr lang="en-GB" sz="1600" b="1" dirty="0" err="1" smtClean="0"/>
              <a:t>i</a:t>
            </a:r>
            <a:r>
              <a:rPr lang="en-GB" sz="1600" b="1" dirty="0" smtClean="0"/>
              <a:t>)</a:t>
            </a:r>
            <a:endParaRPr lang="en-GB" sz="1600" b="1" dirty="0"/>
          </a:p>
        </p:txBody>
      </p:sp>
      <p:sp>
        <p:nvSpPr>
          <p:cNvPr id="32" name="Rectangle 31">
            <a:hlinkClick r:id="rId18" action="ppaction://hlinksldjump"/>
          </p:cNvPr>
          <p:cNvSpPr/>
          <p:nvPr/>
        </p:nvSpPr>
        <p:spPr>
          <a:xfrm>
            <a:off x="4499992" y="5661312"/>
            <a:ext cx="1078768" cy="50399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2010 (ii)</a:t>
            </a:r>
            <a:endParaRPr lang="en-GB" sz="1600" b="1" dirty="0"/>
          </a:p>
        </p:txBody>
      </p:sp>
      <p:sp>
        <p:nvSpPr>
          <p:cNvPr id="35" name="Rectangle 34">
            <a:hlinkClick r:id="rId19" action="ppaction://hlinksldjump"/>
          </p:cNvPr>
          <p:cNvSpPr/>
          <p:nvPr/>
        </p:nvSpPr>
        <p:spPr>
          <a:xfrm>
            <a:off x="5652120" y="1628864"/>
            <a:ext cx="1078768" cy="503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2011 (ii)</a:t>
            </a:r>
            <a:endParaRPr lang="en-GB" sz="1600" b="1" dirty="0"/>
          </a:p>
        </p:txBody>
      </p:sp>
      <p:sp>
        <p:nvSpPr>
          <p:cNvPr id="37" name="Rectangle 36">
            <a:hlinkClick r:id="rId20" action="ppaction://hlinksldjump"/>
          </p:cNvPr>
          <p:cNvSpPr/>
          <p:nvPr/>
        </p:nvSpPr>
        <p:spPr>
          <a:xfrm>
            <a:off x="5652248" y="4508992"/>
            <a:ext cx="1078768" cy="50399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2013 R</a:t>
            </a:r>
            <a:endParaRPr lang="en-GB" sz="1600" b="1" dirty="0"/>
          </a:p>
        </p:txBody>
      </p:sp>
      <p:sp>
        <p:nvSpPr>
          <p:cNvPr id="38" name="Rectangle 37">
            <a:hlinkClick r:id="rId21" action="ppaction://hlinksldjump"/>
          </p:cNvPr>
          <p:cNvSpPr/>
          <p:nvPr/>
        </p:nvSpPr>
        <p:spPr>
          <a:xfrm>
            <a:off x="5653344" y="5084992"/>
            <a:ext cx="1078768" cy="503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2013 W </a:t>
            </a:r>
            <a:endParaRPr lang="en-GB" sz="1600" b="1" dirty="0"/>
          </a:p>
        </p:txBody>
      </p:sp>
      <p:sp>
        <p:nvSpPr>
          <p:cNvPr id="40" name="Rectangle 39">
            <a:hlinkClick r:id="rId22" action="ppaction://hlinksldjump"/>
          </p:cNvPr>
          <p:cNvSpPr/>
          <p:nvPr/>
        </p:nvSpPr>
        <p:spPr>
          <a:xfrm>
            <a:off x="5653472" y="6237376"/>
            <a:ext cx="1078768" cy="503992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rgbClr val="7030A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2014 (ii)</a:t>
            </a:r>
            <a:endParaRPr lang="en-GB" sz="1600" b="1" dirty="0"/>
          </a:p>
        </p:txBody>
      </p:sp>
      <p:sp>
        <p:nvSpPr>
          <p:cNvPr id="41" name="Rectangle 40">
            <a:hlinkClick r:id="rId23" action="ppaction://hlinksldjump"/>
          </p:cNvPr>
          <p:cNvSpPr/>
          <p:nvPr/>
        </p:nvSpPr>
        <p:spPr>
          <a:xfrm>
            <a:off x="6804248" y="1628800"/>
            <a:ext cx="1078768" cy="50399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2014 (iii)</a:t>
            </a:r>
            <a:endParaRPr lang="en-GB" sz="1600" b="1" dirty="0"/>
          </a:p>
        </p:txBody>
      </p:sp>
      <p:sp>
        <p:nvSpPr>
          <p:cNvPr id="42" name="Rectangle 41">
            <a:hlinkClick r:id="rId24" action="ppaction://hlinksldjump"/>
          </p:cNvPr>
          <p:cNvSpPr/>
          <p:nvPr/>
        </p:nvSpPr>
        <p:spPr>
          <a:xfrm>
            <a:off x="6804248" y="2780992"/>
            <a:ext cx="1078768" cy="50399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2014 R (ii) </a:t>
            </a:r>
            <a:endParaRPr lang="en-GB" sz="1600" b="1" dirty="0"/>
          </a:p>
        </p:txBody>
      </p:sp>
      <p:sp>
        <p:nvSpPr>
          <p:cNvPr id="43" name="Rectangle 42">
            <a:hlinkClick r:id="rId25" action="ppaction://hlinksldjump"/>
          </p:cNvPr>
          <p:cNvSpPr/>
          <p:nvPr/>
        </p:nvSpPr>
        <p:spPr>
          <a:xfrm>
            <a:off x="6805344" y="3932992"/>
            <a:ext cx="1078768" cy="503992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rgbClr val="7030A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2014 R (iv)</a:t>
            </a:r>
            <a:endParaRPr lang="en-GB" sz="1600" b="1" dirty="0"/>
          </a:p>
        </p:txBody>
      </p:sp>
      <p:sp>
        <p:nvSpPr>
          <p:cNvPr id="47" name="Rectangle 46">
            <a:hlinkClick r:id="rId26" action="ppaction://hlinksldjump"/>
          </p:cNvPr>
          <p:cNvSpPr/>
          <p:nvPr/>
        </p:nvSpPr>
        <p:spPr>
          <a:xfrm>
            <a:off x="6804248" y="6237312"/>
            <a:ext cx="1078768" cy="50399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2016 (ii)</a:t>
            </a:r>
            <a:endParaRPr lang="en-GB" sz="1600" b="1" dirty="0"/>
          </a:p>
        </p:txBody>
      </p:sp>
      <p:sp>
        <p:nvSpPr>
          <p:cNvPr id="48" name="Rectangle 47">
            <a:hlinkClick r:id="rId27" action="ppaction://hlinksldjump"/>
          </p:cNvPr>
          <p:cNvSpPr/>
          <p:nvPr/>
        </p:nvSpPr>
        <p:spPr>
          <a:xfrm>
            <a:off x="7958824" y="2204864"/>
            <a:ext cx="1078768" cy="50399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2017 (ii)</a:t>
            </a:r>
            <a:endParaRPr lang="en-GB" sz="1600" b="1" dirty="0"/>
          </a:p>
        </p:txBody>
      </p:sp>
      <p:sp>
        <p:nvSpPr>
          <p:cNvPr id="46" name="Rectangle 45">
            <a:hlinkClick r:id="rId28" action="ppaction://hlinksldjump"/>
          </p:cNvPr>
          <p:cNvSpPr/>
          <p:nvPr/>
        </p:nvSpPr>
        <p:spPr>
          <a:xfrm>
            <a:off x="7956376" y="2780992"/>
            <a:ext cx="1078768" cy="503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2018 (</a:t>
            </a:r>
            <a:r>
              <a:rPr lang="en-GB" sz="1600" b="1" dirty="0" err="1" smtClean="0"/>
              <a:t>i</a:t>
            </a:r>
            <a:r>
              <a:rPr lang="en-GB" sz="1600" b="1" dirty="0" smtClean="0"/>
              <a:t>)</a:t>
            </a:r>
            <a:endParaRPr lang="en-GB" sz="1600" b="1" dirty="0"/>
          </a:p>
        </p:txBody>
      </p:sp>
      <p:sp>
        <p:nvSpPr>
          <p:cNvPr id="49" name="Rectangle 48">
            <a:hlinkClick r:id="rId29" action="ppaction://hlinksldjump"/>
          </p:cNvPr>
          <p:cNvSpPr/>
          <p:nvPr/>
        </p:nvSpPr>
        <p:spPr>
          <a:xfrm>
            <a:off x="7957600" y="3357056"/>
            <a:ext cx="1078768" cy="50399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2018 (ii)</a:t>
            </a:r>
            <a:endParaRPr lang="en-GB" sz="1600" b="1" dirty="0"/>
          </a:p>
        </p:txBody>
      </p:sp>
      <p:sp>
        <p:nvSpPr>
          <p:cNvPr id="50" name="Rectangle 49">
            <a:hlinkClick r:id="rId30" action="ppaction://hlinksldjump"/>
          </p:cNvPr>
          <p:cNvSpPr/>
          <p:nvPr/>
        </p:nvSpPr>
        <p:spPr>
          <a:xfrm>
            <a:off x="7955024" y="3933120"/>
            <a:ext cx="1078768" cy="503992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rgbClr val="7030A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2018 (iii)</a:t>
            </a:r>
            <a:endParaRPr lang="en-GB" sz="1600" b="1" dirty="0"/>
          </a:p>
        </p:txBody>
      </p:sp>
      <p:sp>
        <p:nvSpPr>
          <p:cNvPr id="51" name="Rectangle 50">
            <a:hlinkClick r:id="rId31" action="ppaction://hlinksldjump"/>
          </p:cNvPr>
          <p:cNvSpPr/>
          <p:nvPr/>
        </p:nvSpPr>
        <p:spPr>
          <a:xfrm>
            <a:off x="7957728" y="4509184"/>
            <a:ext cx="1078768" cy="50399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2019 (</a:t>
            </a:r>
            <a:r>
              <a:rPr lang="en-GB" sz="1600" b="1" dirty="0" err="1" smtClean="0"/>
              <a:t>i</a:t>
            </a:r>
            <a:r>
              <a:rPr lang="en-GB" sz="1600" b="1" dirty="0" smtClean="0"/>
              <a:t>)</a:t>
            </a:r>
            <a:endParaRPr lang="en-GB" sz="1600" b="1" dirty="0"/>
          </a:p>
        </p:txBody>
      </p:sp>
      <p:sp>
        <p:nvSpPr>
          <p:cNvPr id="52" name="Rectangle 51">
            <a:hlinkClick r:id="rId32" action="ppaction://hlinksldjump"/>
          </p:cNvPr>
          <p:cNvSpPr/>
          <p:nvPr/>
        </p:nvSpPr>
        <p:spPr>
          <a:xfrm>
            <a:off x="7957728" y="5085248"/>
            <a:ext cx="1078768" cy="50399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2019 (ii)</a:t>
            </a:r>
            <a:endParaRPr lang="en-GB" sz="1600" b="1" dirty="0"/>
          </a:p>
        </p:txBody>
      </p:sp>
      <p:sp>
        <p:nvSpPr>
          <p:cNvPr id="53" name="Rectangle 52">
            <a:hlinkClick r:id="rId33" action="ppaction://hlinksldjump"/>
          </p:cNvPr>
          <p:cNvSpPr/>
          <p:nvPr/>
        </p:nvSpPr>
        <p:spPr>
          <a:xfrm>
            <a:off x="7957728" y="5661312"/>
            <a:ext cx="1078768" cy="503992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rgbClr val="7030A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2019 (iii)</a:t>
            </a:r>
            <a:endParaRPr lang="en-GB" sz="1600" b="1" dirty="0"/>
          </a:p>
        </p:txBody>
      </p:sp>
      <p:sp>
        <p:nvSpPr>
          <p:cNvPr id="61" name="Rectangle 60">
            <a:hlinkClick r:id="rId34" action="ppaction://hlinksldjump"/>
          </p:cNvPr>
          <p:cNvSpPr/>
          <p:nvPr/>
        </p:nvSpPr>
        <p:spPr>
          <a:xfrm>
            <a:off x="107504" y="33376"/>
            <a:ext cx="2196000" cy="371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New Spec Q’s</a:t>
            </a:r>
          </a:p>
        </p:txBody>
      </p:sp>
      <p:sp>
        <p:nvSpPr>
          <p:cNvPr id="54" name="Rectangle 53"/>
          <p:cNvSpPr/>
          <p:nvPr/>
        </p:nvSpPr>
        <p:spPr>
          <a:xfrm>
            <a:off x="5004048" y="1079530"/>
            <a:ext cx="4029744" cy="4768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P6/ FP3</a:t>
            </a:r>
            <a:endParaRPr lang="en-GB" b="1" dirty="0"/>
          </a:p>
        </p:txBody>
      </p:sp>
      <p:sp>
        <p:nvSpPr>
          <p:cNvPr id="56" name="Rectangle 55"/>
          <p:cNvSpPr/>
          <p:nvPr/>
        </p:nvSpPr>
        <p:spPr>
          <a:xfrm>
            <a:off x="7885720" y="44624"/>
            <a:ext cx="1222784" cy="28803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Integration</a:t>
            </a:r>
            <a:endParaRPr lang="en-GB" sz="1600" b="1" dirty="0"/>
          </a:p>
        </p:txBody>
      </p:sp>
      <p:sp>
        <p:nvSpPr>
          <p:cNvPr id="57" name="Rectangle 56"/>
          <p:cNvSpPr/>
          <p:nvPr/>
        </p:nvSpPr>
        <p:spPr>
          <a:xfrm>
            <a:off x="6373552" y="44624"/>
            <a:ext cx="1438808" cy="28803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Differentiation</a:t>
            </a:r>
            <a:endParaRPr lang="en-GB" sz="1600" b="1" dirty="0"/>
          </a:p>
        </p:txBody>
      </p:sp>
      <p:sp>
        <p:nvSpPr>
          <p:cNvPr id="58" name="Rectangle 57">
            <a:hlinkClick r:id="rId35" action="ppaction://hlinksldjump"/>
          </p:cNvPr>
          <p:cNvSpPr/>
          <p:nvPr/>
        </p:nvSpPr>
        <p:spPr>
          <a:xfrm>
            <a:off x="107504" y="1628864"/>
            <a:ext cx="1078768" cy="50399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2002 (</a:t>
            </a:r>
            <a:r>
              <a:rPr lang="en-GB" sz="1600" b="1" dirty="0" err="1" smtClean="0"/>
              <a:t>i</a:t>
            </a:r>
            <a:r>
              <a:rPr lang="en-GB" sz="1600" b="1" dirty="0" smtClean="0"/>
              <a:t>)</a:t>
            </a:r>
            <a:endParaRPr lang="en-GB" sz="1600" b="1" dirty="0"/>
          </a:p>
        </p:txBody>
      </p:sp>
      <p:sp>
        <p:nvSpPr>
          <p:cNvPr id="59" name="Rectangle 58"/>
          <p:cNvSpPr/>
          <p:nvPr/>
        </p:nvSpPr>
        <p:spPr>
          <a:xfrm>
            <a:off x="107504" y="1079978"/>
            <a:ext cx="4176464" cy="4768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P5/ Old FP2</a:t>
            </a:r>
            <a:endParaRPr lang="en-GB" b="1" dirty="0"/>
          </a:p>
        </p:txBody>
      </p:sp>
      <p:sp>
        <p:nvSpPr>
          <p:cNvPr id="60" name="Rectangle 59">
            <a:hlinkClick r:id="rId36" action="ppaction://hlinksldjump"/>
          </p:cNvPr>
          <p:cNvSpPr/>
          <p:nvPr/>
        </p:nvSpPr>
        <p:spPr>
          <a:xfrm>
            <a:off x="107504" y="2204928"/>
            <a:ext cx="1078768" cy="50399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2002 (ii)</a:t>
            </a:r>
            <a:endParaRPr lang="en-GB" sz="1600" b="1" dirty="0"/>
          </a:p>
        </p:txBody>
      </p:sp>
      <p:sp>
        <p:nvSpPr>
          <p:cNvPr id="62" name="Rectangle 61">
            <a:hlinkClick r:id="rId37" action="ppaction://hlinksldjump"/>
          </p:cNvPr>
          <p:cNvSpPr/>
          <p:nvPr/>
        </p:nvSpPr>
        <p:spPr>
          <a:xfrm>
            <a:off x="107504" y="2780928"/>
            <a:ext cx="1078768" cy="50399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2003 (</a:t>
            </a:r>
            <a:r>
              <a:rPr lang="en-GB" sz="1600" b="1" dirty="0" err="1" smtClean="0"/>
              <a:t>i</a:t>
            </a:r>
            <a:r>
              <a:rPr lang="en-GB" sz="1600" b="1" dirty="0" smtClean="0"/>
              <a:t>)</a:t>
            </a:r>
            <a:endParaRPr lang="en-GB" sz="1600" b="1" dirty="0"/>
          </a:p>
        </p:txBody>
      </p:sp>
      <p:sp>
        <p:nvSpPr>
          <p:cNvPr id="63" name="Rectangle 62">
            <a:hlinkClick r:id="rId38" action="ppaction://hlinksldjump"/>
          </p:cNvPr>
          <p:cNvSpPr/>
          <p:nvPr/>
        </p:nvSpPr>
        <p:spPr>
          <a:xfrm>
            <a:off x="107504" y="3356992"/>
            <a:ext cx="1078768" cy="503992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accent3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2003 (ii)</a:t>
            </a:r>
            <a:endParaRPr lang="en-GB" sz="1600" b="1" dirty="0"/>
          </a:p>
        </p:txBody>
      </p:sp>
      <p:sp>
        <p:nvSpPr>
          <p:cNvPr id="64" name="Rectangle 63">
            <a:hlinkClick r:id="rId39" action="ppaction://hlinksldjump"/>
          </p:cNvPr>
          <p:cNvSpPr/>
          <p:nvPr/>
        </p:nvSpPr>
        <p:spPr>
          <a:xfrm>
            <a:off x="107504" y="3933056"/>
            <a:ext cx="1078768" cy="50399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2003 (iii)</a:t>
            </a:r>
            <a:endParaRPr lang="en-GB" sz="1600" b="1" dirty="0"/>
          </a:p>
        </p:txBody>
      </p:sp>
      <p:sp>
        <p:nvSpPr>
          <p:cNvPr id="65" name="Rectangle 64">
            <a:hlinkClick r:id="rId40" action="ppaction://hlinksldjump"/>
          </p:cNvPr>
          <p:cNvSpPr/>
          <p:nvPr/>
        </p:nvSpPr>
        <p:spPr>
          <a:xfrm>
            <a:off x="107504" y="4509184"/>
            <a:ext cx="1078768" cy="50399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2004</a:t>
            </a:r>
            <a:endParaRPr lang="en-GB" sz="1600" b="1" dirty="0"/>
          </a:p>
        </p:txBody>
      </p:sp>
      <p:sp>
        <p:nvSpPr>
          <p:cNvPr id="66" name="Rectangle 65">
            <a:hlinkClick r:id="rId41" action="ppaction://hlinksldjump"/>
          </p:cNvPr>
          <p:cNvSpPr/>
          <p:nvPr/>
        </p:nvSpPr>
        <p:spPr>
          <a:xfrm>
            <a:off x="107504" y="5085248"/>
            <a:ext cx="1078768" cy="50399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2005 (</a:t>
            </a:r>
            <a:r>
              <a:rPr lang="en-GB" sz="1600" b="1" dirty="0" err="1" smtClean="0"/>
              <a:t>i</a:t>
            </a:r>
            <a:r>
              <a:rPr lang="en-GB" sz="1600" b="1" dirty="0" smtClean="0"/>
              <a:t>)</a:t>
            </a:r>
            <a:endParaRPr lang="en-GB" sz="1600" b="1" dirty="0"/>
          </a:p>
        </p:txBody>
      </p:sp>
      <p:sp>
        <p:nvSpPr>
          <p:cNvPr id="67" name="Rectangle 66">
            <a:hlinkClick r:id="rId42" action="ppaction://hlinksldjump"/>
          </p:cNvPr>
          <p:cNvSpPr/>
          <p:nvPr/>
        </p:nvSpPr>
        <p:spPr>
          <a:xfrm>
            <a:off x="107504" y="5661312"/>
            <a:ext cx="1078768" cy="50399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2005 (ii)</a:t>
            </a:r>
            <a:endParaRPr lang="en-GB" sz="1600" b="1" dirty="0"/>
          </a:p>
        </p:txBody>
      </p:sp>
      <p:sp>
        <p:nvSpPr>
          <p:cNvPr id="68" name="Rectangle 67">
            <a:hlinkClick r:id="rId43" action="ppaction://hlinksldjump"/>
          </p:cNvPr>
          <p:cNvSpPr/>
          <p:nvPr/>
        </p:nvSpPr>
        <p:spPr>
          <a:xfrm>
            <a:off x="107504" y="6237376"/>
            <a:ext cx="1078768" cy="50399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2005 (iii)</a:t>
            </a:r>
            <a:endParaRPr lang="en-GB" sz="1600" b="1" dirty="0"/>
          </a:p>
        </p:txBody>
      </p:sp>
      <p:sp>
        <p:nvSpPr>
          <p:cNvPr id="69" name="Rectangle 68">
            <a:hlinkClick r:id="rId44" action="ppaction://hlinksldjump"/>
          </p:cNvPr>
          <p:cNvSpPr/>
          <p:nvPr/>
        </p:nvSpPr>
        <p:spPr>
          <a:xfrm>
            <a:off x="1260984" y="1628800"/>
            <a:ext cx="1078768" cy="50399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2006 (</a:t>
            </a:r>
            <a:r>
              <a:rPr lang="en-GB" sz="1600" b="1" dirty="0" err="1" smtClean="0"/>
              <a:t>i</a:t>
            </a:r>
            <a:r>
              <a:rPr lang="en-GB" sz="1600" b="1" dirty="0" smtClean="0"/>
              <a:t>)</a:t>
            </a:r>
            <a:endParaRPr lang="en-GB" sz="1600" b="1" dirty="0"/>
          </a:p>
        </p:txBody>
      </p:sp>
      <p:sp>
        <p:nvSpPr>
          <p:cNvPr id="70" name="Rectangle 69">
            <a:hlinkClick r:id="rId45" action="ppaction://hlinksldjump"/>
          </p:cNvPr>
          <p:cNvSpPr/>
          <p:nvPr/>
        </p:nvSpPr>
        <p:spPr>
          <a:xfrm>
            <a:off x="1259632" y="2204928"/>
            <a:ext cx="1078768" cy="50399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2006 (ii)</a:t>
            </a:r>
            <a:endParaRPr lang="en-GB" sz="1600" b="1" dirty="0"/>
          </a:p>
        </p:txBody>
      </p:sp>
      <p:sp>
        <p:nvSpPr>
          <p:cNvPr id="71" name="Rectangle 70">
            <a:hlinkClick r:id="rId46" action="ppaction://hlinksldjump"/>
          </p:cNvPr>
          <p:cNvSpPr/>
          <p:nvPr/>
        </p:nvSpPr>
        <p:spPr>
          <a:xfrm>
            <a:off x="1259632" y="2780928"/>
            <a:ext cx="1078768" cy="503992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accent3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2006 (iii)</a:t>
            </a:r>
            <a:endParaRPr lang="en-GB" sz="1600" b="1" dirty="0"/>
          </a:p>
        </p:txBody>
      </p:sp>
      <p:sp>
        <p:nvSpPr>
          <p:cNvPr id="72" name="Rectangle 71">
            <a:hlinkClick r:id="rId47" action="ppaction://hlinksldjump"/>
          </p:cNvPr>
          <p:cNvSpPr/>
          <p:nvPr/>
        </p:nvSpPr>
        <p:spPr>
          <a:xfrm>
            <a:off x="1259632" y="3357056"/>
            <a:ext cx="1078768" cy="50399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2006 (</a:t>
            </a:r>
            <a:r>
              <a:rPr lang="en-GB" sz="1600" b="1" dirty="0" err="1" smtClean="0"/>
              <a:t>i</a:t>
            </a:r>
            <a:r>
              <a:rPr lang="en-GB" sz="1600" b="1" dirty="0" smtClean="0"/>
              <a:t>)</a:t>
            </a:r>
            <a:endParaRPr lang="en-GB" sz="1600" b="1" dirty="0"/>
          </a:p>
        </p:txBody>
      </p:sp>
      <p:sp>
        <p:nvSpPr>
          <p:cNvPr id="73" name="Rectangle 72">
            <a:hlinkClick r:id="rId48" action="ppaction://hlinksldjump"/>
          </p:cNvPr>
          <p:cNvSpPr/>
          <p:nvPr/>
        </p:nvSpPr>
        <p:spPr>
          <a:xfrm>
            <a:off x="1259632" y="3933120"/>
            <a:ext cx="1078768" cy="50399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2006 (ii)</a:t>
            </a:r>
            <a:endParaRPr lang="en-GB" sz="1600" b="1" dirty="0"/>
          </a:p>
        </p:txBody>
      </p:sp>
      <p:sp>
        <p:nvSpPr>
          <p:cNvPr id="74" name="Rectangle 73">
            <a:hlinkClick r:id="rId49" action="ppaction://hlinksldjump"/>
          </p:cNvPr>
          <p:cNvSpPr/>
          <p:nvPr/>
        </p:nvSpPr>
        <p:spPr>
          <a:xfrm>
            <a:off x="1259632" y="4509120"/>
            <a:ext cx="1078768" cy="50399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2006 (iii)</a:t>
            </a:r>
            <a:endParaRPr lang="en-GB" sz="1600" b="1" dirty="0"/>
          </a:p>
        </p:txBody>
      </p:sp>
      <p:sp>
        <p:nvSpPr>
          <p:cNvPr id="75" name="Rectangle 74">
            <a:hlinkClick r:id="rId50" action="ppaction://hlinksldjump"/>
          </p:cNvPr>
          <p:cNvSpPr/>
          <p:nvPr/>
        </p:nvSpPr>
        <p:spPr>
          <a:xfrm>
            <a:off x="1259632" y="5085248"/>
            <a:ext cx="1078768" cy="50399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2007 (</a:t>
            </a:r>
            <a:r>
              <a:rPr lang="en-GB" sz="1600" b="1" dirty="0" err="1" smtClean="0"/>
              <a:t>i</a:t>
            </a:r>
            <a:r>
              <a:rPr lang="en-GB" sz="1600" b="1" dirty="0" smtClean="0"/>
              <a:t>)</a:t>
            </a:r>
            <a:endParaRPr lang="en-GB" sz="1600" b="1" dirty="0"/>
          </a:p>
        </p:txBody>
      </p:sp>
      <p:sp>
        <p:nvSpPr>
          <p:cNvPr id="76" name="Rectangle 75">
            <a:hlinkClick r:id="rId51" action="ppaction://hlinksldjump"/>
          </p:cNvPr>
          <p:cNvSpPr/>
          <p:nvPr/>
        </p:nvSpPr>
        <p:spPr>
          <a:xfrm>
            <a:off x="1259632" y="5661312"/>
            <a:ext cx="1078768" cy="50399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2007 (ii)</a:t>
            </a:r>
            <a:endParaRPr lang="en-GB" sz="1600" b="1" dirty="0"/>
          </a:p>
        </p:txBody>
      </p:sp>
      <p:sp>
        <p:nvSpPr>
          <p:cNvPr id="77" name="Rectangle 76">
            <a:hlinkClick r:id="rId51" action="ppaction://hlinksldjump"/>
          </p:cNvPr>
          <p:cNvSpPr/>
          <p:nvPr/>
        </p:nvSpPr>
        <p:spPr>
          <a:xfrm>
            <a:off x="1259632" y="6237376"/>
            <a:ext cx="1078768" cy="503992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accent3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2007 (iii)</a:t>
            </a:r>
            <a:endParaRPr lang="en-GB" sz="1600" b="1" dirty="0"/>
          </a:p>
        </p:txBody>
      </p:sp>
      <p:sp>
        <p:nvSpPr>
          <p:cNvPr id="78" name="Rectangle 77">
            <a:hlinkClick r:id="rId52" action="ppaction://hlinksldjump"/>
          </p:cNvPr>
          <p:cNvSpPr/>
          <p:nvPr/>
        </p:nvSpPr>
        <p:spPr>
          <a:xfrm>
            <a:off x="2413112" y="1628800"/>
            <a:ext cx="1078768" cy="50399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2008 (</a:t>
            </a:r>
            <a:r>
              <a:rPr lang="en-GB" sz="1600" b="1" dirty="0" err="1" smtClean="0"/>
              <a:t>i</a:t>
            </a:r>
            <a:r>
              <a:rPr lang="en-GB" sz="1600" b="1" dirty="0" smtClean="0"/>
              <a:t>)</a:t>
            </a:r>
            <a:endParaRPr lang="en-GB" sz="1600" b="1" dirty="0"/>
          </a:p>
        </p:txBody>
      </p:sp>
      <p:sp>
        <p:nvSpPr>
          <p:cNvPr id="79" name="Rectangle 78">
            <a:hlinkClick r:id="rId53" action="ppaction://hlinksldjump"/>
          </p:cNvPr>
          <p:cNvSpPr/>
          <p:nvPr/>
        </p:nvSpPr>
        <p:spPr>
          <a:xfrm>
            <a:off x="2411760" y="2204928"/>
            <a:ext cx="1078768" cy="50399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2008 (ii)</a:t>
            </a:r>
            <a:endParaRPr lang="en-GB" sz="1600" b="1" dirty="0"/>
          </a:p>
        </p:txBody>
      </p:sp>
      <p:sp>
        <p:nvSpPr>
          <p:cNvPr id="80" name="Rectangle 79">
            <a:hlinkClick r:id="rId54" action="ppaction://hlinksldjump"/>
          </p:cNvPr>
          <p:cNvSpPr/>
          <p:nvPr/>
        </p:nvSpPr>
        <p:spPr>
          <a:xfrm>
            <a:off x="2411760" y="2780928"/>
            <a:ext cx="1078768" cy="50399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2008 (iii)</a:t>
            </a:r>
            <a:endParaRPr lang="en-GB" sz="1600" b="1" dirty="0"/>
          </a:p>
        </p:txBody>
      </p:sp>
      <p:sp>
        <p:nvSpPr>
          <p:cNvPr id="81" name="Rectangle 80">
            <a:hlinkClick r:id="rId55" action="ppaction://hlinksldjump"/>
          </p:cNvPr>
          <p:cNvSpPr/>
          <p:nvPr/>
        </p:nvSpPr>
        <p:spPr>
          <a:xfrm>
            <a:off x="2411760" y="3357056"/>
            <a:ext cx="1078768" cy="50399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2008 (iv)</a:t>
            </a:r>
            <a:endParaRPr lang="en-GB" sz="1600" b="1" dirty="0"/>
          </a:p>
        </p:txBody>
      </p:sp>
      <p:sp>
        <p:nvSpPr>
          <p:cNvPr id="82" name="Rectangle 81">
            <a:hlinkClick r:id="rId56" action="ppaction://hlinksldjump"/>
          </p:cNvPr>
          <p:cNvSpPr/>
          <p:nvPr/>
        </p:nvSpPr>
        <p:spPr>
          <a:xfrm>
            <a:off x="2411760" y="3933120"/>
            <a:ext cx="1078768" cy="50399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2008 (v)</a:t>
            </a:r>
            <a:endParaRPr lang="en-GB" sz="1600" b="1" dirty="0"/>
          </a:p>
        </p:txBody>
      </p:sp>
      <p:sp>
        <p:nvSpPr>
          <p:cNvPr id="83" name="Rectangle 82">
            <a:hlinkClick r:id="rId57" action="ppaction://hlinksldjump"/>
          </p:cNvPr>
          <p:cNvSpPr/>
          <p:nvPr/>
        </p:nvSpPr>
        <p:spPr>
          <a:xfrm>
            <a:off x="2411760" y="4509184"/>
            <a:ext cx="1078768" cy="50399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2009 (</a:t>
            </a:r>
            <a:r>
              <a:rPr lang="en-GB" sz="1600" b="1" dirty="0" err="1" smtClean="0"/>
              <a:t>i</a:t>
            </a:r>
            <a:r>
              <a:rPr lang="en-GB" sz="1600" b="1" dirty="0" smtClean="0"/>
              <a:t>)</a:t>
            </a:r>
            <a:endParaRPr lang="en-GB" sz="1600" b="1" dirty="0"/>
          </a:p>
        </p:txBody>
      </p:sp>
      <p:sp>
        <p:nvSpPr>
          <p:cNvPr id="84" name="Rectangle 83">
            <a:hlinkClick r:id="rId58" action="ppaction://hlinksldjump"/>
          </p:cNvPr>
          <p:cNvSpPr/>
          <p:nvPr/>
        </p:nvSpPr>
        <p:spPr>
          <a:xfrm>
            <a:off x="2411760" y="5085248"/>
            <a:ext cx="1078768" cy="50399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2009 (ii)</a:t>
            </a:r>
            <a:endParaRPr lang="en-GB" sz="1600" b="1" dirty="0"/>
          </a:p>
        </p:txBody>
      </p:sp>
      <p:sp>
        <p:nvSpPr>
          <p:cNvPr id="85" name="Rectangle 84">
            <a:hlinkClick r:id="rId59" action="ppaction://hlinksldjump"/>
          </p:cNvPr>
          <p:cNvSpPr/>
          <p:nvPr/>
        </p:nvSpPr>
        <p:spPr>
          <a:xfrm>
            <a:off x="2411760" y="5661312"/>
            <a:ext cx="1078768" cy="50399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2009 (iii)</a:t>
            </a:r>
            <a:endParaRPr lang="en-GB" sz="1600" b="1" dirty="0"/>
          </a:p>
        </p:txBody>
      </p:sp>
      <p:sp>
        <p:nvSpPr>
          <p:cNvPr id="86" name="Rectangle 85">
            <a:hlinkClick r:id="rId60" action="ppaction://hlinksldjump"/>
          </p:cNvPr>
          <p:cNvSpPr/>
          <p:nvPr/>
        </p:nvSpPr>
        <p:spPr>
          <a:xfrm>
            <a:off x="2411760" y="6237376"/>
            <a:ext cx="1078768" cy="50399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Feb 2010 (</a:t>
            </a:r>
            <a:r>
              <a:rPr lang="en-GB" sz="1600" b="1" dirty="0" err="1" smtClean="0"/>
              <a:t>i</a:t>
            </a:r>
            <a:r>
              <a:rPr lang="en-GB" sz="1600" b="1" dirty="0" smtClean="0"/>
              <a:t>)</a:t>
            </a:r>
            <a:endParaRPr lang="en-GB" sz="1600" b="1" dirty="0"/>
          </a:p>
        </p:txBody>
      </p:sp>
      <p:sp>
        <p:nvSpPr>
          <p:cNvPr id="87" name="Rectangle 86">
            <a:hlinkClick r:id="rId61" action="ppaction://hlinksldjump"/>
          </p:cNvPr>
          <p:cNvSpPr/>
          <p:nvPr/>
        </p:nvSpPr>
        <p:spPr>
          <a:xfrm>
            <a:off x="3565240" y="1628800"/>
            <a:ext cx="1078768" cy="503992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accent3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Feb 2010 (ii)</a:t>
            </a:r>
            <a:endParaRPr lang="en-GB" sz="1600" b="1" dirty="0"/>
          </a:p>
        </p:txBody>
      </p:sp>
      <p:sp>
        <p:nvSpPr>
          <p:cNvPr id="88" name="Rectangle 87">
            <a:hlinkClick r:id="rId61" action="ppaction://hlinksldjump"/>
          </p:cNvPr>
          <p:cNvSpPr/>
          <p:nvPr/>
        </p:nvSpPr>
        <p:spPr>
          <a:xfrm>
            <a:off x="3563888" y="2204928"/>
            <a:ext cx="1078768" cy="50399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Feb 2010 (iii)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241997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7" y="260648"/>
            <a:ext cx="7632846" cy="58227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5577" y="260648"/>
            <a:ext cx="7632846" cy="58227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96163" y="5890619"/>
            <a:ext cx="1387605" cy="9227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8716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32656"/>
            <a:ext cx="8208912" cy="54519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7543" y="332656"/>
            <a:ext cx="8208913" cy="2520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1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96163" y="5890619"/>
            <a:ext cx="1387605" cy="922757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467543" y="2852936"/>
            <a:ext cx="8208913" cy="2931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2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03669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692696"/>
            <a:ext cx="8208912" cy="32589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7543" y="692696"/>
            <a:ext cx="8208913" cy="32589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3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96163" y="5890619"/>
            <a:ext cx="1387605" cy="9227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311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76672"/>
            <a:ext cx="8640958" cy="51802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1" y="446022"/>
            <a:ext cx="8640958" cy="52109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4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96163" y="5890619"/>
            <a:ext cx="1387605" cy="9227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644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20688"/>
            <a:ext cx="8496944" cy="50463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548680"/>
            <a:ext cx="8496943" cy="2664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5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96163" y="5890619"/>
            <a:ext cx="1387605" cy="922757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23528" y="3212976"/>
            <a:ext cx="8496943" cy="2454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6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12001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932686"/>
            <a:ext cx="8496942" cy="35044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932686"/>
            <a:ext cx="8496943" cy="35044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1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96163" y="5890619"/>
            <a:ext cx="1387605" cy="9227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388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96752"/>
            <a:ext cx="8496944" cy="33486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1196752"/>
            <a:ext cx="8496943" cy="33486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2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57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76672"/>
            <a:ext cx="8064896" cy="5345556"/>
          </a:xfrm>
          <a:prstGeom prst="rect">
            <a:avLst/>
          </a:prstGeom>
        </p:spPr>
      </p:pic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0298" y="6189328"/>
            <a:ext cx="668672" cy="66867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43" y="5746602"/>
            <a:ext cx="1387605" cy="922757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640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80" y="332656"/>
            <a:ext cx="8486640" cy="28208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80" y="3274190"/>
            <a:ext cx="8486640" cy="24590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8684" y="332656"/>
            <a:ext cx="8486627" cy="2820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i</a:t>
            </a:r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28686" y="3274190"/>
            <a:ext cx="8486625" cy="2459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ii a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96163" y="5890619"/>
            <a:ext cx="1387605" cy="9227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382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80" y="836712"/>
            <a:ext cx="8486640" cy="39638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8684" y="836712"/>
            <a:ext cx="8486627" cy="39638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ii 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96163" y="5890619"/>
            <a:ext cx="1387605" cy="9227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994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2002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622254"/>
            <a:ext cx="8496944" cy="144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05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163" y="274546"/>
            <a:ext cx="6951674" cy="630890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96163" y="2996952"/>
            <a:ext cx="6951674" cy="35865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(</a:t>
            </a:r>
            <a:r>
              <a:rPr lang="en-GB" sz="2800" b="1" dirty="0" err="1"/>
              <a:t>i</a:t>
            </a:r>
            <a:r>
              <a:rPr lang="en-GB" sz="2800" b="1" dirty="0"/>
              <a:t>) substitution method </a:t>
            </a:r>
            <a:r>
              <a:rPr lang="en-GB" sz="2800" b="1" dirty="0" smtClean="0"/>
              <a:t>1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96163" y="5890619"/>
            <a:ext cx="1387605" cy="922757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096163" y="274546"/>
            <a:ext cx="6951674" cy="27224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may see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63921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7" y="364629"/>
            <a:ext cx="5472606" cy="61287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163" y="274546"/>
            <a:ext cx="6951674" cy="630890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96163" y="2996952"/>
            <a:ext cx="6951674" cy="35865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substitution method 3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96163" y="5890619"/>
            <a:ext cx="1387605" cy="922757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096163" y="274546"/>
            <a:ext cx="6951674" cy="27224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substitution method 2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08693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33218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6189328"/>
            <a:ext cx="668672" cy="66867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907448"/>
            <a:ext cx="8640960" cy="123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21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836712"/>
            <a:ext cx="8496942" cy="41267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836712"/>
            <a:ext cx="8496943" cy="4126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96163" y="5890619"/>
            <a:ext cx="1387605" cy="922757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-33218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599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404664"/>
            <a:ext cx="7632848" cy="56742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5577" y="3429000"/>
            <a:ext cx="7632848" cy="26499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2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96163" y="5890619"/>
            <a:ext cx="1387605" cy="922757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-33218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755575" y="336114"/>
            <a:ext cx="7632849" cy="30928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1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90129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412776"/>
            <a:ext cx="8352926" cy="2859342"/>
          </a:xfrm>
          <a:prstGeom prst="rect">
            <a:avLst/>
          </a:prstGeom>
        </p:spPr>
      </p:pic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-33218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395537" y="1412776"/>
            <a:ext cx="8352926" cy="2859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Special Case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97883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6189328"/>
            <a:ext cx="668672" cy="66867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946686"/>
            <a:ext cx="8496944" cy="2964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-33218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769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04664"/>
            <a:ext cx="8352928" cy="517377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5536" y="404664"/>
            <a:ext cx="8352928" cy="51737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-33218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96163" y="5890619"/>
            <a:ext cx="1387605" cy="9227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253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453" y="177051"/>
            <a:ext cx="6867094" cy="650389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38452" y="177051"/>
            <a:ext cx="6867095" cy="65038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-33218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96163" y="5890619"/>
            <a:ext cx="1387605" cy="9227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3202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028" y="253347"/>
            <a:ext cx="6645944" cy="619011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49029" y="253347"/>
            <a:ext cx="6645944" cy="619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-33218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7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96752"/>
            <a:ext cx="8640960" cy="25857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1" y="1124744"/>
            <a:ext cx="8640960" cy="26577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2002</a:t>
            </a:r>
            <a:endParaRPr lang="en-GB" dirty="0"/>
          </a:p>
        </p:txBody>
      </p:sp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498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6189328"/>
            <a:ext cx="668672" cy="66867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33218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1196752"/>
            <a:ext cx="8352928" cy="304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19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052736"/>
            <a:ext cx="8208912" cy="40613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7544" y="1052736"/>
            <a:ext cx="8208911" cy="40613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8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30016" y="5759624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-33218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029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332656"/>
            <a:ext cx="8640956" cy="55912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1" y="332656"/>
            <a:ext cx="8640957" cy="5591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8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30016" y="5759624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-33218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675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8496944" cy="58836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260648"/>
            <a:ext cx="8496944" cy="5907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8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82152" y="5733256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-33218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929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484784"/>
            <a:ext cx="6588554" cy="5328592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-33218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6176" y="81360"/>
            <a:ext cx="2918644" cy="265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63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453" y="116632"/>
            <a:ext cx="7321979" cy="62130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20415" y="116632"/>
            <a:ext cx="7319269" cy="62130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4288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-33218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898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876252"/>
            <a:ext cx="8496942" cy="28891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876252"/>
            <a:ext cx="8496944" cy="29127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-33218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960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260648"/>
            <a:ext cx="8496942" cy="55649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30" y="260648"/>
            <a:ext cx="8496942" cy="55649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-33218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228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681" y="44624"/>
            <a:ext cx="6329695" cy="63367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26681" y="44624"/>
            <a:ext cx="6329695" cy="63603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5687616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-33218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979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764704"/>
            <a:ext cx="8496940" cy="44240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548680"/>
            <a:ext cx="8496944" cy="46400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-33218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12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153" y="426780"/>
            <a:ext cx="8097694" cy="566651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3153" y="392946"/>
            <a:ext cx="8097694" cy="57239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712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692696"/>
            <a:ext cx="8352928" cy="47181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-33218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764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40498"/>
            <a:ext cx="8208912" cy="61770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1" y="336114"/>
            <a:ext cx="8208912" cy="3808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21" y="4144695"/>
            <a:ext cx="8208912" cy="23728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336" y="6214862"/>
            <a:ext cx="643138" cy="64313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-33218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631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44623"/>
            <a:ext cx="7344816" cy="5944415"/>
          </a:xfrm>
          <a:prstGeom prst="rect">
            <a:avLst/>
          </a:prstGeom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691679" y="44623"/>
            <a:ext cx="7344817" cy="59680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-33218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959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332656"/>
            <a:ext cx="8496942" cy="5408542"/>
          </a:xfrm>
          <a:prstGeom prst="rect">
            <a:avLst/>
          </a:prstGeom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23529" y="332656"/>
            <a:ext cx="8496944" cy="54085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r>
              <a:rPr lang="en-GB" sz="2800" b="1" dirty="0"/>
              <a:t>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-33218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198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2019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1556792"/>
            <a:ext cx="8496942" cy="168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4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249580"/>
            <a:ext cx="8496942" cy="59877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249580"/>
            <a:ext cx="8496944" cy="34074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9" y="3657069"/>
            <a:ext cx="8496944" cy="25802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1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58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96752"/>
            <a:ext cx="8496944" cy="38329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1170538"/>
            <a:ext cx="8496944" cy="29785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2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2019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23528" y="4005064"/>
            <a:ext cx="8496944" cy="1024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65298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2019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980728"/>
            <a:ext cx="8640958" cy="354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01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548680"/>
            <a:ext cx="8496946" cy="4851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522466"/>
            <a:ext cx="8496944" cy="36266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9" y="4149080"/>
            <a:ext cx="8496944" cy="12749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247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92696"/>
            <a:ext cx="8640960" cy="43756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692696"/>
            <a:ext cx="8640959" cy="43756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1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345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548680"/>
            <a:ext cx="7329369" cy="5263769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2002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6873" y="1062781"/>
            <a:ext cx="1671631" cy="344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54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764704"/>
            <a:ext cx="8352928" cy="4466720"/>
          </a:xfrm>
          <a:prstGeom prst="rect">
            <a:avLst/>
          </a:prstGeom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2019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395537" y="764704"/>
            <a:ext cx="8352928" cy="4466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2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40719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1196752"/>
            <a:ext cx="8496940" cy="3528066"/>
          </a:xfrm>
          <a:prstGeom prst="rect">
            <a:avLst/>
          </a:prstGeom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2019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23530" y="1196752"/>
            <a:ext cx="8496940" cy="3528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3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52732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620688"/>
            <a:ext cx="8640960" cy="44245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191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196752"/>
            <a:ext cx="8496942" cy="32819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1196752"/>
            <a:ext cx="8496944" cy="33055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2019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9672" y="4749783"/>
            <a:ext cx="6336704" cy="83278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619671" y="4719349"/>
            <a:ext cx="6336705" cy="8632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93164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620688"/>
            <a:ext cx="8496940" cy="46857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586372"/>
            <a:ext cx="8496944" cy="47200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2019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3688" y="5551164"/>
            <a:ext cx="5756696" cy="43459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763688" y="5551164"/>
            <a:ext cx="5756697" cy="4345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65535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2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1268760"/>
            <a:ext cx="8352928" cy="29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79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124744"/>
            <a:ext cx="8640958" cy="352810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1" y="1124744"/>
            <a:ext cx="8640960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2002</a:t>
            </a:r>
            <a:endParaRPr lang="en-GB" dirty="0"/>
          </a:p>
        </p:txBody>
      </p:sp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1" y="3212976"/>
            <a:ext cx="8640958" cy="1463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8430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1268760"/>
            <a:ext cx="8640956" cy="23877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1" y="1268760"/>
            <a:ext cx="8640960" cy="23877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2002</a:t>
            </a:r>
            <a:endParaRPr lang="en-GB" dirty="0"/>
          </a:p>
        </p:txBody>
      </p:sp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066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76672"/>
            <a:ext cx="8640958" cy="51599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1" y="476672"/>
            <a:ext cx="8640958" cy="51599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297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2003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916832"/>
            <a:ext cx="8640958" cy="160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9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1124744"/>
            <a:ext cx="8640956" cy="25047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1" y="1124744"/>
            <a:ext cx="8640960" cy="25047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902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2003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1772816"/>
            <a:ext cx="8496942" cy="193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82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769" y="4180196"/>
            <a:ext cx="6748462" cy="18410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19" y="404664"/>
            <a:ext cx="8640962" cy="37024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1" y="404664"/>
            <a:ext cx="8640960" cy="230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2003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51519" y="2699532"/>
            <a:ext cx="8640962" cy="33217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5160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76672"/>
            <a:ext cx="8496944" cy="5582442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2003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9697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340768"/>
            <a:ext cx="8640960" cy="30060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1" y="1340768"/>
            <a:ext cx="8640960" cy="30060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2003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68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332656"/>
            <a:ext cx="7344816" cy="612546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71599" y="332656"/>
            <a:ext cx="7344817" cy="6125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Alternatives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2003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839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196752"/>
            <a:ext cx="8496942" cy="312978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3530" y="1196752"/>
            <a:ext cx="8496942" cy="31297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64432" y="5786854"/>
            <a:ext cx="1435360" cy="954514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17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2004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1484784"/>
            <a:ext cx="8640958" cy="222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1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196752"/>
            <a:ext cx="8640958" cy="323026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1" y="1152128"/>
            <a:ext cx="8640960" cy="13643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2004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1" y="2516510"/>
            <a:ext cx="8640958" cy="1955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6575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268760"/>
            <a:ext cx="8640958" cy="326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4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052736"/>
            <a:ext cx="8640958" cy="36424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1" y="1052736"/>
            <a:ext cx="8640960" cy="14637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1" y="2516510"/>
            <a:ext cx="8640958" cy="21786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40804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3508938"/>
            <a:ext cx="8208910" cy="2656366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9792" y="44622"/>
            <a:ext cx="3744416" cy="345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40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548680"/>
            <a:ext cx="8640958" cy="488009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1" y="548680"/>
            <a:ext cx="8640960" cy="4880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920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548680"/>
            <a:ext cx="8496944" cy="497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84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620688"/>
            <a:ext cx="8640958" cy="442525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1" y="548680"/>
            <a:ext cx="8640960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51521" y="2276872"/>
            <a:ext cx="8640958" cy="2769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8945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556792"/>
            <a:ext cx="8640958" cy="244404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1" y="1556792"/>
            <a:ext cx="8640960" cy="24440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626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916832"/>
            <a:ext cx="8784976" cy="101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27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980728"/>
            <a:ext cx="8496940" cy="426121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3530" y="980728"/>
            <a:ext cx="8496942" cy="2880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64432" y="5786854"/>
            <a:ext cx="1435360" cy="954514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2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23530" y="3861048"/>
            <a:ext cx="8496940" cy="13808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53904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908720"/>
            <a:ext cx="8640958" cy="361360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1" y="908720"/>
            <a:ext cx="8640960" cy="36136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9618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412776"/>
            <a:ext cx="8640960" cy="268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8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476672"/>
            <a:ext cx="8640956" cy="51979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1" y="476672"/>
            <a:ext cx="8640960" cy="2520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51519" y="2996952"/>
            <a:ext cx="8640959" cy="26776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51206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268760"/>
            <a:ext cx="8640958" cy="293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63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863338"/>
            <a:ext cx="8640962" cy="27863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64602"/>
          <a:stretch/>
        </p:blipFill>
        <p:spPr>
          <a:xfrm>
            <a:off x="251520" y="3743658"/>
            <a:ext cx="8640960" cy="1341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1" y="863338"/>
            <a:ext cx="8640960" cy="27863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51519" y="3743658"/>
            <a:ext cx="8640959" cy="13415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1277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769" y="3130216"/>
            <a:ext cx="6748462" cy="36831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34800"/>
          <a:stretch/>
        </p:blipFill>
        <p:spPr>
          <a:xfrm>
            <a:off x="251518" y="404664"/>
            <a:ext cx="8640964" cy="247096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1" y="431290"/>
            <a:ext cx="8640960" cy="24679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197768" y="3130216"/>
            <a:ext cx="6748463" cy="3683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451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556792"/>
            <a:ext cx="8640958" cy="154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31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556792"/>
            <a:ext cx="8640958" cy="224713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1" y="1556792"/>
            <a:ext cx="8640960" cy="2247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943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556792"/>
            <a:ext cx="8496944" cy="258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63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548680"/>
            <a:ext cx="8640962" cy="524759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19" y="2780928"/>
            <a:ext cx="8640959" cy="30153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21" y="548680"/>
            <a:ext cx="8640960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325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548680"/>
            <a:ext cx="8496940" cy="497614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3530" y="2564904"/>
            <a:ext cx="8496942" cy="201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2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23530" y="4581128"/>
            <a:ext cx="8496940" cy="9436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23530" y="548680"/>
            <a:ext cx="8496940" cy="201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41542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722738"/>
            <a:ext cx="8496944" cy="2442566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8580" y="16468"/>
            <a:ext cx="4506840" cy="365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25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260648"/>
            <a:ext cx="8352926" cy="598450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5537" y="260648"/>
            <a:ext cx="8352926" cy="59845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851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769" y="1700808"/>
            <a:ext cx="6748462" cy="19104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97768" y="1700808"/>
            <a:ext cx="6748464" cy="19104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396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2060848"/>
            <a:ext cx="8640958" cy="91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12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8" y="1268760"/>
            <a:ext cx="8352924" cy="29624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5537" y="1268760"/>
            <a:ext cx="8352926" cy="29624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299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8" y="1268760"/>
            <a:ext cx="8352924" cy="31170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5537" y="1268760"/>
            <a:ext cx="8352926" cy="31170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761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556792"/>
            <a:ext cx="8496944" cy="246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70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8" y="836712"/>
            <a:ext cx="8352924" cy="43501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5537" y="792088"/>
            <a:ext cx="8352926" cy="21328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7" y="2948558"/>
            <a:ext cx="8352926" cy="2238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93696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412776"/>
            <a:ext cx="8352926" cy="22734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5537" y="1412776"/>
            <a:ext cx="8352926" cy="22734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469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687794"/>
            <a:ext cx="8640960" cy="109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46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2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980728"/>
            <a:ext cx="8496942" cy="338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49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836712"/>
            <a:ext cx="8352926" cy="34242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5537" y="836712"/>
            <a:ext cx="8352926" cy="3424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929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772816"/>
            <a:ext cx="8784976" cy="154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56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3388964"/>
            <a:ext cx="5203102" cy="16242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8" y="404664"/>
            <a:ext cx="8352924" cy="29451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5537" y="369332"/>
            <a:ext cx="8352926" cy="46438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39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712746"/>
            <a:ext cx="8640958" cy="121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88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332656"/>
            <a:ext cx="8352926" cy="4050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4474072"/>
            <a:ext cx="4752528" cy="16192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5537" y="332656"/>
            <a:ext cx="8352926" cy="5760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048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836712"/>
            <a:ext cx="8640958" cy="382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96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332656"/>
            <a:ext cx="8352926" cy="41680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4217994"/>
            <a:ext cx="5472606" cy="25233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5537" y="332656"/>
            <a:ext cx="8352926" cy="64087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547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2877262"/>
            <a:ext cx="8352926" cy="3216034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0007" y="44624"/>
            <a:ext cx="5463986" cy="272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76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554464"/>
            <a:ext cx="8352926" cy="47467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5537" y="554464"/>
            <a:ext cx="8352926" cy="47467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690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17" y="1052736"/>
            <a:ext cx="6903166" cy="330915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20417" y="1052736"/>
            <a:ext cx="6903166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1120417" y="2636912"/>
            <a:ext cx="6903166" cy="13168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120417" y="3935252"/>
            <a:ext cx="6903166" cy="4502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7014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15424"/>
            <a:ext cx="8064896" cy="60659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9552" y="315424"/>
            <a:ext cx="8064896" cy="60659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2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5877272"/>
            <a:ext cx="1407675" cy="936104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0232" y="6070846"/>
            <a:ext cx="787154" cy="7871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309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772816"/>
            <a:ext cx="8640958" cy="158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43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8" y="1772816"/>
            <a:ext cx="8352924" cy="18641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5537" y="1772816"/>
            <a:ext cx="8352926" cy="18641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987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1052736"/>
            <a:ext cx="8208910" cy="374326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7545" y="1052736"/>
            <a:ext cx="8208910" cy="3743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569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628800"/>
            <a:ext cx="8496944" cy="216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19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908720"/>
            <a:ext cx="8352926" cy="373625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5537" y="908720"/>
            <a:ext cx="8352926" cy="2038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395537" y="2947230"/>
            <a:ext cx="8352926" cy="1721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68136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628800"/>
            <a:ext cx="8496944" cy="192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16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8640960" cy="46658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0" y="548680"/>
            <a:ext cx="8640960" cy="4665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753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5" y="1340768"/>
            <a:ext cx="8208910" cy="21857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45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Feb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472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20688"/>
            <a:ext cx="8640960" cy="46250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0" y="548680"/>
            <a:ext cx="8640960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45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Feb 2010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251520" y="2204864"/>
            <a:ext cx="8640960" cy="30409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38931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068960"/>
            <a:ext cx="8640960" cy="3067606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45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Feb 2010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5780" y="48610"/>
            <a:ext cx="3372440" cy="302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54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5301208"/>
            <a:ext cx="5760640" cy="15484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60648"/>
            <a:ext cx="8496944" cy="500020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3528" y="2564903"/>
            <a:ext cx="8496944" cy="42848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323528" y="269940"/>
            <a:ext cx="8496944" cy="22949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2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77272"/>
            <a:ext cx="1407675" cy="936104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6070846"/>
            <a:ext cx="787154" cy="7871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16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340768"/>
            <a:ext cx="8640960" cy="29973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0" y="1340768"/>
            <a:ext cx="8640960" cy="29973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45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Feb 2010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9574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80728"/>
            <a:ext cx="8640960" cy="35554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0" y="980728"/>
            <a:ext cx="8640960" cy="3555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45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Feb 2010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096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45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Feb 2010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620688"/>
            <a:ext cx="8640960" cy="438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51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052736"/>
            <a:ext cx="8640958" cy="36232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0" y="1052736"/>
            <a:ext cx="8640960" cy="3623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45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Feb 2010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485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052736"/>
            <a:ext cx="8640958" cy="301530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0" y="1052736"/>
            <a:ext cx="8640960" cy="30153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45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Feb 2010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875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836712"/>
            <a:ext cx="8640960" cy="392600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0" y="836712"/>
            <a:ext cx="8640960" cy="3949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45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Feb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009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2926640"/>
            <a:ext cx="8496942" cy="3238664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5360" y="116632"/>
            <a:ext cx="6273280" cy="2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58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37236"/>
            <a:ext cx="8352924" cy="618810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3529" y="1916832"/>
            <a:ext cx="8352924" cy="46085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9" y="337236"/>
            <a:ext cx="8352924" cy="15795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328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763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412776"/>
            <a:ext cx="8352926" cy="24969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5537" y="1412776"/>
            <a:ext cx="8352926" cy="25205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755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665" y="116632"/>
            <a:ext cx="5338670" cy="66247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02665" y="116632"/>
            <a:ext cx="5338670" cy="6624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82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002" y="44624"/>
            <a:ext cx="7729501" cy="58326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79001" y="44624"/>
            <a:ext cx="7729501" cy="58326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2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5877272"/>
            <a:ext cx="1407675" cy="936104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0232" y="6070846"/>
            <a:ext cx="787154" cy="7871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721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2002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2132856"/>
            <a:ext cx="8640960" cy="67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34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24744"/>
            <a:ext cx="8928992" cy="38935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7504" y="1124744"/>
            <a:ext cx="8928991" cy="3893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854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556792"/>
            <a:ext cx="8496944" cy="166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29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76672"/>
            <a:ext cx="8640960" cy="51833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0" y="476439"/>
            <a:ext cx="8640960" cy="51848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(i)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437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124744"/>
            <a:ext cx="8496944" cy="340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81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512366"/>
            <a:ext cx="7920880" cy="565293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11559" y="4221088"/>
            <a:ext cx="7920880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611560" y="1628800"/>
            <a:ext cx="7920879" cy="2592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611558" y="512366"/>
            <a:ext cx="7920881" cy="11164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6093296"/>
            <a:ext cx="1152128" cy="7661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060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5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80728"/>
            <a:ext cx="8496944" cy="44475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3528" y="980728"/>
            <a:ext cx="8496944" cy="44475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973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1484784"/>
            <a:ext cx="8496942" cy="28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01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76672"/>
            <a:ext cx="8496944" cy="5163120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23528" y="476672"/>
            <a:ext cx="8496943" cy="2005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23528" y="2482168"/>
            <a:ext cx="8496944" cy="31576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881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1340768"/>
            <a:ext cx="8496942" cy="211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2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8250D90-56C0-4142-BB69-D3F479A8CD84}" vid="{030C5516-7F21-4E6F-9A93-0A2DFC4F39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7606</TotalTime>
  <Words>1050</Words>
  <Application>Microsoft Office PowerPoint</Application>
  <PresentationFormat>On-screen Show (4:3)</PresentationFormat>
  <Paragraphs>453</Paragraphs>
  <Slides>194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194</vt:i4>
      </vt:variant>
    </vt:vector>
  </HeadingPairs>
  <TitlesOfParts>
    <vt:vector size="199" baseType="lpstr">
      <vt:lpstr>Arial</vt:lpstr>
      <vt:lpstr>Calibri</vt:lpstr>
      <vt:lpstr>Calibri Light</vt:lpstr>
      <vt:lpstr>Comic Sans MS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C4</dc:title>
  <dc:creator>Gareth</dc:creator>
  <cp:lastModifiedBy>gareth westwater</cp:lastModifiedBy>
  <cp:revision>1411</cp:revision>
  <dcterms:created xsi:type="dcterms:W3CDTF">2014-02-21T20:01:10Z</dcterms:created>
  <dcterms:modified xsi:type="dcterms:W3CDTF">2020-10-30T21:42:55Z</dcterms:modified>
</cp:coreProperties>
</file>