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1420" r:id="rId2"/>
    <p:sldId id="1421" r:id="rId3"/>
    <p:sldId id="1422" r:id="rId4"/>
    <p:sldId id="2072" r:id="rId5"/>
    <p:sldId id="2073" r:id="rId6"/>
    <p:sldId id="2926" r:id="rId7"/>
    <p:sldId id="2927" r:id="rId8"/>
    <p:sldId id="2928" r:id="rId9"/>
    <p:sldId id="2929" r:id="rId10"/>
    <p:sldId id="2650" r:id="rId11"/>
    <p:sldId id="2651" r:id="rId12"/>
    <p:sldId id="2652" r:id="rId13"/>
    <p:sldId id="2653" r:id="rId14"/>
    <p:sldId id="2654" r:id="rId15"/>
    <p:sldId id="2655" r:id="rId16"/>
    <p:sldId id="2656" r:id="rId17"/>
    <p:sldId id="2657" r:id="rId18"/>
    <p:sldId id="2658" r:id="rId19"/>
    <p:sldId id="2659" r:id="rId20"/>
    <p:sldId id="2660" r:id="rId21"/>
    <p:sldId id="2661" r:id="rId22"/>
    <p:sldId id="2662" r:id="rId23"/>
    <p:sldId id="2663" r:id="rId24"/>
    <p:sldId id="2664" r:id="rId25"/>
    <p:sldId id="2665" r:id="rId26"/>
    <p:sldId id="2666" r:id="rId27"/>
    <p:sldId id="2667" r:id="rId28"/>
    <p:sldId id="2668" r:id="rId29"/>
    <p:sldId id="2670" r:id="rId30"/>
    <p:sldId id="2671" r:id="rId31"/>
    <p:sldId id="2672" r:id="rId32"/>
    <p:sldId id="2673" r:id="rId33"/>
    <p:sldId id="2674" r:id="rId34"/>
    <p:sldId id="2675" r:id="rId35"/>
    <p:sldId id="2676" r:id="rId36"/>
    <p:sldId id="2677" r:id="rId37"/>
    <p:sldId id="2678" r:id="rId38"/>
    <p:sldId id="2679" r:id="rId39"/>
    <p:sldId id="2680" r:id="rId40"/>
    <p:sldId id="2681" r:id="rId41"/>
    <p:sldId id="2682" r:id="rId42"/>
    <p:sldId id="2683" r:id="rId43"/>
    <p:sldId id="2684" r:id="rId44"/>
    <p:sldId id="2685" r:id="rId45"/>
    <p:sldId id="2687" r:id="rId46"/>
    <p:sldId id="2688" r:id="rId47"/>
    <p:sldId id="2689" r:id="rId48"/>
    <p:sldId id="2690" r:id="rId49"/>
    <p:sldId id="2691" r:id="rId50"/>
    <p:sldId id="2692" r:id="rId51"/>
    <p:sldId id="2693" r:id="rId52"/>
    <p:sldId id="2694" r:id="rId53"/>
    <p:sldId id="2695" r:id="rId54"/>
    <p:sldId id="2696" r:id="rId55"/>
    <p:sldId id="2697" r:id="rId56"/>
    <p:sldId id="2698" r:id="rId57"/>
    <p:sldId id="2699" r:id="rId58"/>
    <p:sldId id="2700" r:id="rId59"/>
    <p:sldId id="2701" r:id="rId60"/>
    <p:sldId id="2702" r:id="rId61"/>
    <p:sldId id="2703" r:id="rId62"/>
    <p:sldId id="2704" r:id="rId63"/>
    <p:sldId id="2705" r:id="rId64"/>
    <p:sldId id="2706" r:id="rId65"/>
    <p:sldId id="2709" r:id="rId66"/>
    <p:sldId id="2710" r:id="rId67"/>
    <p:sldId id="2711" r:id="rId68"/>
    <p:sldId id="2712" r:id="rId69"/>
    <p:sldId id="2713" r:id="rId70"/>
    <p:sldId id="2714" r:id="rId71"/>
    <p:sldId id="2715" r:id="rId72"/>
    <p:sldId id="2716" r:id="rId73"/>
    <p:sldId id="2717" r:id="rId74"/>
    <p:sldId id="2718" r:id="rId75"/>
    <p:sldId id="2719" r:id="rId76"/>
    <p:sldId id="2720" r:id="rId77"/>
    <p:sldId id="2721" r:id="rId78"/>
    <p:sldId id="2722" r:id="rId79"/>
    <p:sldId id="2723" r:id="rId80"/>
    <p:sldId id="2724" r:id="rId81"/>
    <p:sldId id="2725" r:id="rId82"/>
    <p:sldId id="2727" r:id="rId83"/>
    <p:sldId id="2728" r:id="rId84"/>
    <p:sldId id="2726" r:id="rId85"/>
    <p:sldId id="2729" r:id="rId86"/>
    <p:sldId id="2730" r:id="rId87"/>
    <p:sldId id="2731" r:id="rId88"/>
    <p:sldId id="2732" r:id="rId89"/>
    <p:sldId id="2733" r:id="rId90"/>
    <p:sldId id="2734" r:id="rId91"/>
    <p:sldId id="2735" r:id="rId92"/>
    <p:sldId id="2736" r:id="rId93"/>
    <p:sldId id="2737" r:id="rId94"/>
    <p:sldId id="2738" r:id="rId95"/>
    <p:sldId id="2739" r:id="rId96"/>
    <p:sldId id="2740" r:id="rId97"/>
    <p:sldId id="2741" r:id="rId98"/>
    <p:sldId id="2742" r:id="rId99"/>
    <p:sldId id="2743" r:id="rId100"/>
    <p:sldId id="2744" r:id="rId101"/>
    <p:sldId id="2745" r:id="rId102"/>
    <p:sldId id="2746" r:id="rId103"/>
    <p:sldId id="2747" r:id="rId104"/>
    <p:sldId id="2748" r:id="rId105"/>
    <p:sldId id="2749" r:id="rId106"/>
    <p:sldId id="2750" r:id="rId107"/>
    <p:sldId id="2752" r:id="rId108"/>
    <p:sldId id="2751" r:id="rId109"/>
    <p:sldId id="2753" r:id="rId110"/>
    <p:sldId id="2754" r:id="rId111"/>
    <p:sldId id="2755" r:id="rId112"/>
    <p:sldId id="2756" r:id="rId113"/>
    <p:sldId id="2757" r:id="rId114"/>
    <p:sldId id="2758" r:id="rId115"/>
    <p:sldId id="2759" r:id="rId116"/>
    <p:sldId id="2760" r:id="rId117"/>
    <p:sldId id="2761" r:id="rId118"/>
    <p:sldId id="2762" r:id="rId119"/>
    <p:sldId id="2763" r:id="rId120"/>
    <p:sldId id="2764" r:id="rId121"/>
    <p:sldId id="2765" r:id="rId122"/>
    <p:sldId id="2766" r:id="rId123"/>
    <p:sldId id="2768" r:id="rId124"/>
    <p:sldId id="2767" r:id="rId1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29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121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32.xml"/><Relationship Id="rId18" Type="http://schemas.openxmlformats.org/officeDocument/2006/relationships/slide" Target="slide44.xml"/><Relationship Id="rId26" Type="http://schemas.openxmlformats.org/officeDocument/2006/relationships/slide" Target="slide64.xml"/><Relationship Id="rId39" Type="http://schemas.openxmlformats.org/officeDocument/2006/relationships/slide" Target="slide105.xml"/><Relationship Id="rId3" Type="http://schemas.openxmlformats.org/officeDocument/2006/relationships/slide" Target="slide1.xml"/><Relationship Id="rId21" Type="http://schemas.openxmlformats.org/officeDocument/2006/relationships/slide" Target="slide51.xml"/><Relationship Id="rId34" Type="http://schemas.openxmlformats.org/officeDocument/2006/relationships/slide" Target="slide90.xml"/><Relationship Id="rId42" Type="http://schemas.openxmlformats.org/officeDocument/2006/relationships/slide" Target="slide115.xml"/><Relationship Id="rId7" Type="http://schemas.openxmlformats.org/officeDocument/2006/relationships/slide" Target="slide19.xml"/><Relationship Id="rId12" Type="http://schemas.openxmlformats.org/officeDocument/2006/relationships/slide" Target="slide30.xml"/><Relationship Id="rId17" Type="http://schemas.openxmlformats.org/officeDocument/2006/relationships/slide" Target="slide41.xml"/><Relationship Id="rId25" Type="http://schemas.openxmlformats.org/officeDocument/2006/relationships/slide" Target="slide60.xml"/><Relationship Id="rId33" Type="http://schemas.openxmlformats.org/officeDocument/2006/relationships/slide" Target="slide85.xml"/><Relationship Id="rId38" Type="http://schemas.openxmlformats.org/officeDocument/2006/relationships/slide" Target="slide102.xml"/><Relationship Id="rId2" Type="http://schemas.openxmlformats.org/officeDocument/2006/relationships/slide" Target="slide11.xml"/><Relationship Id="rId16" Type="http://schemas.openxmlformats.org/officeDocument/2006/relationships/slide" Target="slide39.xml"/><Relationship Id="rId20" Type="http://schemas.openxmlformats.org/officeDocument/2006/relationships/slide" Target="slide49.xml"/><Relationship Id="rId29" Type="http://schemas.openxmlformats.org/officeDocument/2006/relationships/slide" Target="slide72.xml"/><Relationship Id="rId41" Type="http://schemas.openxmlformats.org/officeDocument/2006/relationships/slide" Target="slide1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28.xml"/><Relationship Id="rId24" Type="http://schemas.openxmlformats.org/officeDocument/2006/relationships/slide" Target="slide58.xml"/><Relationship Id="rId32" Type="http://schemas.openxmlformats.org/officeDocument/2006/relationships/slide" Target="slide80.xml"/><Relationship Id="rId37" Type="http://schemas.openxmlformats.org/officeDocument/2006/relationships/slide" Target="slide99.xml"/><Relationship Id="rId40" Type="http://schemas.openxmlformats.org/officeDocument/2006/relationships/slide" Target="slide109.xml"/><Relationship Id="rId5" Type="http://schemas.openxmlformats.org/officeDocument/2006/relationships/slide" Target="slide15.xml"/><Relationship Id="rId15" Type="http://schemas.openxmlformats.org/officeDocument/2006/relationships/slide" Target="slide36.xml"/><Relationship Id="rId23" Type="http://schemas.openxmlformats.org/officeDocument/2006/relationships/slide" Target="slide56.xml"/><Relationship Id="rId28" Type="http://schemas.openxmlformats.org/officeDocument/2006/relationships/slide" Target="slide69.xml"/><Relationship Id="rId36" Type="http://schemas.openxmlformats.org/officeDocument/2006/relationships/slide" Target="slide94.xml"/><Relationship Id="rId10" Type="http://schemas.openxmlformats.org/officeDocument/2006/relationships/slide" Target="slide25.xml"/><Relationship Id="rId19" Type="http://schemas.openxmlformats.org/officeDocument/2006/relationships/slide" Target="slide46.xml"/><Relationship Id="rId31" Type="http://schemas.openxmlformats.org/officeDocument/2006/relationships/slide" Target="slide77.xml"/><Relationship Id="rId44" Type="http://schemas.openxmlformats.org/officeDocument/2006/relationships/slide" Target="slide121.xml"/><Relationship Id="rId4" Type="http://schemas.openxmlformats.org/officeDocument/2006/relationships/slide" Target="slide13.xml"/><Relationship Id="rId9" Type="http://schemas.openxmlformats.org/officeDocument/2006/relationships/slide" Target="slide23.xml"/><Relationship Id="rId14" Type="http://schemas.openxmlformats.org/officeDocument/2006/relationships/slide" Target="slide34.xml"/><Relationship Id="rId22" Type="http://schemas.openxmlformats.org/officeDocument/2006/relationships/slide" Target="slide54.xml"/><Relationship Id="rId27" Type="http://schemas.openxmlformats.org/officeDocument/2006/relationships/slide" Target="slide66.xml"/><Relationship Id="rId30" Type="http://schemas.openxmlformats.org/officeDocument/2006/relationships/slide" Target="slide74.xml"/><Relationship Id="rId35" Type="http://schemas.openxmlformats.org/officeDocument/2006/relationships/slide" Target="slide92.xml"/><Relationship Id="rId43" Type="http://schemas.openxmlformats.org/officeDocument/2006/relationships/slide" Target="slide11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image" Target="../media/image1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image" Target="../media/image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image" Target="../media/image1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image" Target="../media/image1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image" Target="../media/image1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image" Target="../media/image1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2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image" Target="../media/image1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png"/><Relationship Id="rId4" Type="http://schemas.openxmlformats.org/officeDocument/2006/relationships/image" Target="../media/image2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image" Target="../media/image1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2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image" Target="../media/image1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image" Target="../media/image1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image" Target="../media/image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image" Target="../media/image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image" Target="../media/image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139952" y="3429064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5622" y="332656"/>
            <a:ext cx="89408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Elastic Springs, Strings &amp; Hooke’s Law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04589" y="46088"/>
            <a:ext cx="2019139" cy="35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4139952" y="4077136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2019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1755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5622" y="332656"/>
            <a:ext cx="8940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Old Spec Elastic </a:t>
            </a:r>
            <a:r>
              <a:rPr lang="en-GB" sz="4400" dirty="0">
                <a:latin typeface="Comic Sans MS" panose="030F0702030302020204" pitchFamily="66" charset="0"/>
              </a:rPr>
              <a:t>Springs, Strings &amp; Hooke’s </a:t>
            </a:r>
            <a:r>
              <a:rPr lang="en-GB" sz="4400" dirty="0" smtClean="0">
                <a:latin typeface="Comic Sans MS" panose="030F0702030302020204" pitchFamily="66" charset="0"/>
              </a:rPr>
              <a:t>Law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99592" y="1700808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2001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04589" y="46088"/>
            <a:ext cx="2019139" cy="35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899592" y="2348944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2002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899592" y="2997016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2002 (ii)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899592" y="3645088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2002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899592" y="4293096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2003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899592" y="4941232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2003 (ii)</a:t>
            </a: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899592" y="5589304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2003</a:t>
            </a: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2123728" y="1700808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2004</a:t>
            </a: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2123728" y="2348944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2004</a:t>
            </a:r>
          </a:p>
        </p:txBody>
      </p:sp>
      <p:sp>
        <p:nvSpPr>
          <p:cNvPr id="22" name="Rectangle 21">
            <a:hlinkClick r:id="rId12" action="ppaction://hlinksldjump"/>
          </p:cNvPr>
          <p:cNvSpPr/>
          <p:nvPr/>
        </p:nvSpPr>
        <p:spPr>
          <a:xfrm>
            <a:off x="2123728" y="2997016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2005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</a:p>
        </p:txBody>
      </p:sp>
      <p:sp>
        <p:nvSpPr>
          <p:cNvPr id="23" name="Rectangle 22">
            <a:hlinkClick r:id="rId13" action="ppaction://hlinksldjump"/>
          </p:cNvPr>
          <p:cNvSpPr/>
          <p:nvPr/>
        </p:nvSpPr>
        <p:spPr>
          <a:xfrm>
            <a:off x="2123728" y="3645088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2005 (ii)</a:t>
            </a:r>
          </a:p>
        </p:txBody>
      </p:sp>
      <p:sp>
        <p:nvSpPr>
          <p:cNvPr id="24" name="Rectangle 23">
            <a:hlinkClick r:id="rId14" action="ppaction://hlinksldjump"/>
          </p:cNvPr>
          <p:cNvSpPr/>
          <p:nvPr/>
        </p:nvSpPr>
        <p:spPr>
          <a:xfrm>
            <a:off x="2123728" y="4293160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</a:t>
            </a:r>
          </a:p>
        </p:txBody>
      </p:sp>
      <p:sp>
        <p:nvSpPr>
          <p:cNvPr id="25" name="Rectangle 24">
            <a:hlinkClick r:id="rId15" action="ppaction://hlinksldjump"/>
          </p:cNvPr>
          <p:cNvSpPr/>
          <p:nvPr/>
        </p:nvSpPr>
        <p:spPr>
          <a:xfrm>
            <a:off x="2123728" y="4941232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2006</a:t>
            </a:r>
          </a:p>
        </p:txBody>
      </p:sp>
      <p:sp>
        <p:nvSpPr>
          <p:cNvPr id="26" name="Rectangle 25">
            <a:hlinkClick r:id="rId16" action="ppaction://hlinksldjump"/>
          </p:cNvPr>
          <p:cNvSpPr/>
          <p:nvPr/>
        </p:nvSpPr>
        <p:spPr>
          <a:xfrm>
            <a:off x="2123728" y="5589304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2007</a:t>
            </a:r>
          </a:p>
        </p:txBody>
      </p:sp>
      <p:sp>
        <p:nvSpPr>
          <p:cNvPr id="27" name="Rectangle 26">
            <a:hlinkClick r:id="rId17" action="ppaction://hlinksldjump"/>
          </p:cNvPr>
          <p:cNvSpPr/>
          <p:nvPr/>
        </p:nvSpPr>
        <p:spPr>
          <a:xfrm>
            <a:off x="3347864" y="1700872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2007</a:t>
            </a:r>
          </a:p>
        </p:txBody>
      </p:sp>
      <p:sp>
        <p:nvSpPr>
          <p:cNvPr id="28" name="Rectangle 27">
            <a:hlinkClick r:id="rId18" action="ppaction://hlinksldjump"/>
          </p:cNvPr>
          <p:cNvSpPr/>
          <p:nvPr/>
        </p:nvSpPr>
        <p:spPr>
          <a:xfrm>
            <a:off x="3347864" y="2348944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2008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</a:p>
        </p:txBody>
      </p:sp>
      <p:sp>
        <p:nvSpPr>
          <p:cNvPr id="29" name="Rectangle 28">
            <a:hlinkClick r:id="rId19" action="ppaction://hlinksldjump"/>
          </p:cNvPr>
          <p:cNvSpPr/>
          <p:nvPr/>
        </p:nvSpPr>
        <p:spPr>
          <a:xfrm>
            <a:off x="3347864" y="2997016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2008 (ii)</a:t>
            </a:r>
          </a:p>
        </p:txBody>
      </p:sp>
      <p:sp>
        <p:nvSpPr>
          <p:cNvPr id="31" name="Rectangle 30">
            <a:hlinkClick r:id="rId20" action="ppaction://hlinksldjump"/>
          </p:cNvPr>
          <p:cNvSpPr/>
          <p:nvPr/>
        </p:nvSpPr>
        <p:spPr>
          <a:xfrm>
            <a:off x="3347864" y="3645088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2008</a:t>
            </a:r>
          </a:p>
        </p:txBody>
      </p:sp>
      <p:sp>
        <p:nvSpPr>
          <p:cNvPr id="32" name="Rectangle 31">
            <a:hlinkClick r:id="rId21" action="ppaction://hlinksldjump"/>
          </p:cNvPr>
          <p:cNvSpPr/>
          <p:nvPr/>
        </p:nvSpPr>
        <p:spPr>
          <a:xfrm>
            <a:off x="3347864" y="4293096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2009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</a:p>
        </p:txBody>
      </p:sp>
      <p:sp>
        <p:nvSpPr>
          <p:cNvPr id="33" name="Rectangle 32">
            <a:hlinkClick r:id="rId22" action="ppaction://hlinksldjump"/>
          </p:cNvPr>
          <p:cNvSpPr/>
          <p:nvPr/>
        </p:nvSpPr>
        <p:spPr>
          <a:xfrm>
            <a:off x="3347864" y="4941232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2009 (ii)</a:t>
            </a:r>
          </a:p>
        </p:txBody>
      </p:sp>
      <p:sp>
        <p:nvSpPr>
          <p:cNvPr id="34" name="Rectangle 33">
            <a:hlinkClick r:id="rId23" action="ppaction://hlinksldjump"/>
          </p:cNvPr>
          <p:cNvSpPr/>
          <p:nvPr/>
        </p:nvSpPr>
        <p:spPr>
          <a:xfrm>
            <a:off x="3347864" y="5589304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2009</a:t>
            </a:r>
          </a:p>
        </p:txBody>
      </p:sp>
      <p:sp>
        <p:nvSpPr>
          <p:cNvPr id="35" name="Rectangle 34">
            <a:hlinkClick r:id="rId24" action="ppaction://hlinksldjump"/>
          </p:cNvPr>
          <p:cNvSpPr/>
          <p:nvPr/>
        </p:nvSpPr>
        <p:spPr>
          <a:xfrm>
            <a:off x="4576068" y="1700872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</a:p>
        </p:txBody>
      </p:sp>
      <p:sp>
        <p:nvSpPr>
          <p:cNvPr id="36" name="Rectangle 35">
            <a:hlinkClick r:id="rId25" action="ppaction://hlinksldjump"/>
          </p:cNvPr>
          <p:cNvSpPr/>
          <p:nvPr/>
        </p:nvSpPr>
        <p:spPr>
          <a:xfrm>
            <a:off x="4572000" y="2348944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 (ii)</a:t>
            </a:r>
          </a:p>
        </p:txBody>
      </p:sp>
      <p:sp>
        <p:nvSpPr>
          <p:cNvPr id="37" name="Rectangle 36">
            <a:hlinkClick r:id="rId26" action="ppaction://hlinksldjump"/>
          </p:cNvPr>
          <p:cNvSpPr/>
          <p:nvPr/>
        </p:nvSpPr>
        <p:spPr>
          <a:xfrm>
            <a:off x="4572000" y="2997016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2010</a:t>
            </a:r>
          </a:p>
        </p:txBody>
      </p:sp>
      <p:sp>
        <p:nvSpPr>
          <p:cNvPr id="38" name="Rectangle 37">
            <a:hlinkClick r:id="rId27" action="ppaction://hlinksldjump"/>
          </p:cNvPr>
          <p:cNvSpPr/>
          <p:nvPr/>
        </p:nvSpPr>
        <p:spPr>
          <a:xfrm>
            <a:off x="4572000" y="3645024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2011</a:t>
            </a:r>
          </a:p>
        </p:txBody>
      </p:sp>
      <p:sp>
        <p:nvSpPr>
          <p:cNvPr id="39" name="Rectangle 38">
            <a:hlinkClick r:id="rId28" action="ppaction://hlinksldjump"/>
          </p:cNvPr>
          <p:cNvSpPr/>
          <p:nvPr/>
        </p:nvSpPr>
        <p:spPr>
          <a:xfrm>
            <a:off x="4572000" y="4293160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2011</a:t>
            </a:r>
          </a:p>
        </p:txBody>
      </p:sp>
      <p:sp>
        <p:nvSpPr>
          <p:cNvPr id="40" name="Rectangle 39">
            <a:hlinkClick r:id="rId29" action="ppaction://hlinksldjump"/>
          </p:cNvPr>
          <p:cNvSpPr/>
          <p:nvPr/>
        </p:nvSpPr>
        <p:spPr>
          <a:xfrm>
            <a:off x="4572000" y="4941232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2012</a:t>
            </a:r>
          </a:p>
        </p:txBody>
      </p:sp>
      <p:sp>
        <p:nvSpPr>
          <p:cNvPr id="41" name="Rectangle 40">
            <a:hlinkClick r:id="rId30" action="ppaction://hlinksldjump"/>
          </p:cNvPr>
          <p:cNvSpPr/>
          <p:nvPr/>
        </p:nvSpPr>
        <p:spPr>
          <a:xfrm>
            <a:off x="4572000" y="5589304"/>
            <a:ext cx="1152128" cy="576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2012 </a:t>
            </a:r>
            <a:r>
              <a:rPr lang="en-GB" sz="1200" b="1" dirty="0" smtClean="0"/>
              <a:t>(ignore c &amp; d)</a:t>
            </a:r>
          </a:p>
        </p:txBody>
      </p:sp>
      <p:sp>
        <p:nvSpPr>
          <p:cNvPr id="42" name="Rectangle 41">
            <a:hlinkClick r:id="rId31" action="ppaction://hlinksldjump"/>
          </p:cNvPr>
          <p:cNvSpPr/>
          <p:nvPr/>
        </p:nvSpPr>
        <p:spPr>
          <a:xfrm>
            <a:off x="5796136" y="1700808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2013</a:t>
            </a:r>
            <a:endParaRPr lang="en-GB" sz="1200" b="1" dirty="0" smtClean="0"/>
          </a:p>
        </p:txBody>
      </p:sp>
      <p:sp>
        <p:nvSpPr>
          <p:cNvPr id="43" name="Rectangle 42">
            <a:hlinkClick r:id="rId32" action="ppaction://hlinksldjump"/>
          </p:cNvPr>
          <p:cNvSpPr/>
          <p:nvPr/>
        </p:nvSpPr>
        <p:spPr>
          <a:xfrm>
            <a:off x="5796136" y="2348944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sz="1200" b="1" dirty="0" smtClean="0"/>
          </a:p>
        </p:txBody>
      </p:sp>
      <p:sp>
        <p:nvSpPr>
          <p:cNvPr id="44" name="Rectangle 43">
            <a:hlinkClick r:id="rId33" action="ppaction://hlinksldjump"/>
          </p:cNvPr>
          <p:cNvSpPr/>
          <p:nvPr/>
        </p:nvSpPr>
        <p:spPr>
          <a:xfrm>
            <a:off x="5796136" y="2997016"/>
            <a:ext cx="1152128" cy="576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 (ii) a only</a:t>
            </a:r>
            <a:endParaRPr lang="en-GB" sz="1200" b="1" dirty="0" smtClean="0"/>
          </a:p>
        </p:txBody>
      </p:sp>
      <p:sp>
        <p:nvSpPr>
          <p:cNvPr id="45" name="Rectangle 44"/>
          <p:cNvSpPr/>
          <p:nvPr/>
        </p:nvSpPr>
        <p:spPr>
          <a:xfrm>
            <a:off x="1768202" y="6381328"/>
            <a:ext cx="4079194" cy="4312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ignore harmonic motion parts (I included a couple, but not all of these questions from old M3 papers)</a:t>
            </a:r>
          </a:p>
        </p:txBody>
      </p:sp>
      <p:sp>
        <p:nvSpPr>
          <p:cNvPr id="46" name="Rectangle 45">
            <a:hlinkClick r:id="rId34" action="ppaction://hlinksldjump"/>
          </p:cNvPr>
          <p:cNvSpPr/>
          <p:nvPr/>
        </p:nvSpPr>
        <p:spPr>
          <a:xfrm>
            <a:off x="5796136" y="3645088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 </a:t>
            </a:r>
            <a:r>
              <a:rPr lang="en-GB" sz="1400" b="1" dirty="0" smtClean="0"/>
              <a:t>(withdrawn)</a:t>
            </a:r>
            <a:endParaRPr lang="en-GB" sz="1050" b="1" dirty="0" smtClean="0"/>
          </a:p>
        </p:txBody>
      </p:sp>
      <p:sp>
        <p:nvSpPr>
          <p:cNvPr id="47" name="Rectangle 46">
            <a:hlinkClick r:id="rId35" action="ppaction://hlinksldjump"/>
          </p:cNvPr>
          <p:cNvSpPr/>
          <p:nvPr/>
        </p:nvSpPr>
        <p:spPr>
          <a:xfrm>
            <a:off x="5796136" y="4293160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 (R)</a:t>
            </a:r>
            <a:endParaRPr lang="en-GB" sz="1200" b="1" dirty="0" smtClean="0"/>
          </a:p>
        </p:txBody>
      </p:sp>
      <p:sp>
        <p:nvSpPr>
          <p:cNvPr id="48" name="Rectangle 47">
            <a:hlinkClick r:id="rId36" action="ppaction://hlinksldjump"/>
          </p:cNvPr>
          <p:cNvSpPr/>
          <p:nvPr/>
        </p:nvSpPr>
        <p:spPr>
          <a:xfrm>
            <a:off x="5796136" y="4941232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2014</a:t>
            </a:r>
            <a:endParaRPr lang="en-GB" sz="1200" b="1" dirty="0" smtClean="0"/>
          </a:p>
        </p:txBody>
      </p:sp>
      <p:sp>
        <p:nvSpPr>
          <p:cNvPr id="49" name="Rectangle 48">
            <a:hlinkClick r:id="rId37" action="ppaction://hlinksldjump"/>
          </p:cNvPr>
          <p:cNvSpPr/>
          <p:nvPr/>
        </p:nvSpPr>
        <p:spPr>
          <a:xfrm>
            <a:off x="5796136" y="5589304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2014 (R)</a:t>
            </a:r>
            <a:endParaRPr lang="en-GB" sz="1200" b="1" dirty="0" smtClean="0"/>
          </a:p>
        </p:txBody>
      </p:sp>
      <p:sp>
        <p:nvSpPr>
          <p:cNvPr id="50" name="Rectangle 49">
            <a:hlinkClick r:id="rId38" action="ppaction://hlinksldjump"/>
          </p:cNvPr>
          <p:cNvSpPr/>
          <p:nvPr/>
        </p:nvSpPr>
        <p:spPr>
          <a:xfrm>
            <a:off x="7020272" y="1700808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2015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sz="1200" b="1" dirty="0" smtClean="0"/>
          </a:p>
        </p:txBody>
      </p:sp>
      <p:sp>
        <p:nvSpPr>
          <p:cNvPr id="51" name="Rectangle 50">
            <a:hlinkClick r:id="rId39" action="ppaction://hlinksldjump"/>
          </p:cNvPr>
          <p:cNvSpPr/>
          <p:nvPr/>
        </p:nvSpPr>
        <p:spPr>
          <a:xfrm>
            <a:off x="7020272" y="2348944"/>
            <a:ext cx="1152128" cy="576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2015 (</a:t>
            </a:r>
            <a:r>
              <a:rPr lang="en-GB" b="1" dirty="0" err="1" smtClean="0"/>
              <a:t>i</a:t>
            </a:r>
            <a:r>
              <a:rPr lang="en-GB" b="1" dirty="0" smtClean="0"/>
              <a:t>) a only</a:t>
            </a:r>
            <a:endParaRPr lang="en-GB" sz="1200" b="1" dirty="0" smtClean="0"/>
          </a:p>
        </p:txBody>
      </p:sp>
      <p:sp>
        <p:nvSpPr>
          <p:cNvPr id="52" name="Rectangle 51">
            <a:hlinkClick r:id="rId40" action="ppaction://hlinksldjump"/>
          </p:cNvPr>
          <p:cNvSpPr/>
          <p:nvPr/>
        </p:nvSpPr>
        <p:spPr>
          <a:xfrm>
            <a:off x="7020272" y="2997016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2016</a:t>
            </a:r>
            <a:endParaRPr lang="en-GB" sz="1200" b="1" dirty="0" smtClean="0"/>
          </a:p>
        </p:txBody>
      </p:sp>
      <p:sp>
        <p:nvSpPr>
          <p:cNvPr id="53" name="Rectangle 52">
            <a:hlinkClick r:id="rId41" action="ppaction://hlinksldjump"/>
          </p:cNvPr>
          <p:cNvSpPr/>
          <p:nvPr/>
        </p:nvSpPr>
        <p:spPr>
          <a:xfrm>
            <a:off x="7020272" y="3645088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2017</a:t>
            </a:r>
            <a:endParaRPr lang="en-GB" sz="1200" b="1" dirty="0" smtClean="0"/>
          </a:p>
        </p:txBody>
      </p:sp>
      <p:sp>
        <p:nvSpPr>
          <p:cNvPr id="54" name="Rectangle 53">
            <a:hlinkClick r:id="rId42" action="ppaction://hlinksldjump"/>
          </p:cNvPr>
          <p:cNvSpPr/>
          <p:nvPr/>
        </p:nvSpPr>
        <p:spPr>
          <a:xfrm>
            <a:off x="7020272" y="4293160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2018</a:t>
            </a:r>
            <a:endParaRPr lang="en-GB" sz="1200" b="1" dirty="0" smtClean="0"/>
          </a:p>
        </p:txBody>
      </p:sp>
      <p:sp>
        <p:nvSpPr>
          <p:cNvPr id="55" name="Rectangle 54">
            <a:hlinkClick r:id="rId43" action="ppaction://hlinksldjump"/>
          </p:cNvPr>
          <p:cNvSpPr/>
          <p:nvPr/>
        </p:nvSpPr>
        <p:spPr>
          <a:xfrm>
            <a:off x="7020272" y="4941168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2019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sz="1200" b="1" dirty="0" smtClean="0"/>
          </a:p>
        </p:txBody>
      </p:sp>
      <p:sp>
        <p:nvSpPr>
          <p:cNvPr id="56" name="Rectangle 55">
            <a:hlinkClick r:id="rId44" action="ppaction://hlinksldjump"/>
          </p:cNvPr>
          <p:cNvSpPr/>
          <p:nvPr/>
        </p:nvSpPr>
        <p:spPr>
          <a:xfrm>
            <a:off x="7020272" y="5589304"/>
            <a:ext cx="1152128" cy="576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2019 (ii) a only</a:t>
            </a:r>
            <a:endParaRPr lang="en-GB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98653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8352928" cy="33346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6" y="1146684"/>
            <a:ext cx="8352928" cy="165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95536" y="2806484"/>
            <a:ext cx="8352928" cy="1724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101" y="5925156"/>
            <a:ext cx="1335667" cy="888219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4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 (R)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51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268760"/>
            <a:ext cx="8208910" cy="30790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1224134"/>
            <a:ext cx="8208911" cy="1344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467544" y="2568164"/>
            <a:ext cx="8208911" cy="1803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35332"/>
            <a:ext cx="14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 (R)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05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877272"/>
            <a:ext cx="1407675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052736"/>
            <a:ext cx="8352926" cy="378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6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0688"/>
            <a:ext cx="8352928" cy="47523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6" y="576063"/>
            <a:ext cx="8352928" cy="1453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95536" y="2029132"/>
            <a:ext cx="8352928" cy="3343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101" y="5925156"/>
            <a:ext cx="1335667" cy="888219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16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20688"/>
            <a:ext cx="8208912" cy="45532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620689"/>
            <a:ext cx="8208911" cy="801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467544" y="1421933"/>
            <a:ext cx="8208911" cy="375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3533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5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18" y="4270476"/>
            <a:ext cx="6917364" cy="1822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18" y="280886"/>
            <a:ext cx="6917364" cy="3976450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5877272"/>
            <a:ext cx="1407675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2313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 (part a only)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52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8352928" cy="45076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6" y="504055"/>
            <a:ext cx="8352928" cy="1916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95536" y="2420888"/>
            <a:ext cx="8352928" cy="868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101" y="5925156"/>
            <a:ext cx="1335667" cy="888219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95536" y="3289726"/>
            <a:ext cx="8352928" cy="1766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5187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5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8352928" cy="40130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6" y="1124743"/>
            <a:ext cx="8352928" cy="1430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95536" y="2555610"/>
            <a:ext cx="8352928" cy="1256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101" y="5925156"/>
            <a:ext cx="1335667" cy="888219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95536" y="3812176"/>
            <a:ext cx="8352928" cy="1349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5269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5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16832"/>
            <a:ext cx="8208912" cy="227105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1893218"/>
            <a:ext cx="8208911" cy="1080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467544" y="2973337"/>
            <a:ext cx="8208911" cy="1238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3533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56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877272"/>
            <a:ext cx="1407675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196752"/>
            <a:ext cx="8496942" cy="330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1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2001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7" y="2808278"/>
            <a:ext cx="6192686" cy="38610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21" y="546228"/>
            <a:ext cx="5040558" cy="216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352928" cy="531825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6" y="504055"/>
            <a:ext cx="8352928" cy="2263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95536" y="2767222"/>
            <a:ext cx="8352928" cy="109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101" y="5822310"/>
            <a:ext cx="1490324" cy="991066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95536" y="3861048"/>
            <a:ext cx="8352928" cy="1933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792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5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2" y="332656"/>
            <a:ext cx="8352926" cy="56567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1562" y="332655"/>
            <a:ext cx="8352926" cy="2592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11562" y="4869160"/>
            <a:ext cx="8352926" cy="1120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611562" y="2924944"/>
            <a:ext cx="8352926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 Alternative (</a:t>
            </a:r>
            <a:r>
              <a:rPr lang="en-GB" sz="2800" b="1" dirty="0" smtClean="0"/>
              <a:t>ii)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780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877272"/>
            <a:ext cx="1407675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3" y="236112"/>
            <a:ext cx="5904654" cy="2112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3" y="2346042"/>
            <a:ext cx="5904654" cy="417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3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352928" cy="52560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6" y="476673"/>
            <a:ext cx="8352928" cy="986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95536" y="1463160"/>
            <a:ext cx="8352928" cy="1826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101" y="5822310"/>
            <a:ext cx="1490324" cy="991066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95536" y="3270852"/>
            <a:ext cx="8352928" cy="2461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69824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5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2" y="544722"/>
            <a:ext cx="7920876" cy="51532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1562" y="472713"/>
            <a:ext cx="7920876" cy="972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11562" y="2920986"/>
            <a:ext cx="7920876" cy="2812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611562" y="1445494"/>
            <a:ext cx="7920876" cy="1475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75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877272"/>
            <a:ext cx="1407675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124744"/>
            <a:ext cx="8352926" cy="35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6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908720"/>
            <a:ext cx="8352926" cy="40220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6" y="908720"/>
            <a:ext cx="8352928" cy="4022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101" y="5822310"/>
            <a:ext cx="1490324" cy="991066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39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2" y="476672"/>
            <a:ext cx="7920876" cy="54015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1562" y="472713"/>
            <a:ext cx="7920876" cy="540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42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877272"/>
            <a:ext cx="1407675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2019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5" y="764704"/>
            <a:ext cx="8208910" cy="44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0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548680"/>
            <a:ext cx="8352926" cy="48293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6" y="504026"/>
            <a:ext cx="8352928" cy="3429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101" y="5822310"/>
            <a:ext cx="1490324" cy="991066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2019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95536" y="3933054"/>
            <a:ext cx="8352928" cy="1444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82423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772816"/>
            <a:ext cx="8352926" cy="2538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772816"/>
            <a:ext cx="8352927" cy="887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2001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2660526"/>
            <a:ext cx="8352927" cy="1651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840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19" y="476672"/>
            <a:ext cx="6917362" cy="54310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13318" y="472713"/>
            <a:ext cx="6917363" cy="1660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2019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113318" y="2132856"/>
            <a:ext cx="6917363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113318" y="3212976"/>
            <a:ext cx="6917363" cy="2718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755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4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766" y="3429000"/>
            <a:ext cx="6769626" cy="2846124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877272"/>
            <a:ext cx="1407675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2313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2019 (part a only)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0766" y="332656"/>
            <a:ext cx="6769626" cy="310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8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196752"/>
            <a:ext cx="8352926" cy="33805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6" y="1124743"/>
            <a:ext cx="8352928" cy="2304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101" y="5822310"/>
            <a:ext cx="1490324" cy="991066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2019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95536" y="3429001"/>
            <a:ext cx="8352928" cy="1171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22254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124744"/>
            <a:ext cx="8352926" cy="35461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6" y="1124743"/>
            <a:ext cx="8352928" cy="3569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101" y="5822310"/>
            <a:ext cx="1490324" cy="991066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3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980728"/>
            <a:ext cx="8208910" cy="40708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980728"/>
            <a:ext cx="820891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2019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67545" y="2132856"/>
            <a:ext cx="8208909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467545" y="3212976"/>
            <a:ext cx="8208909" cy="1862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4873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2002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700808"/>
            <a:ext cx="8352928" cy="26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0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772816"/>
            <a:ext cx="8352926" cy="26078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772816"/>
            <a:ext cx="8352927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3212976"/>
            <a:ext cx="8352927" cy="1191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13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2708920"/>
            <a:ext cx="7200798" cy="3610336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7" y="116632"/>
            <a:ext cx="4032446" cy="25427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05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980728"/>
            <a:ext cx="8352926" cy="39629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980728"/>
            <a:ext cx="8352927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1412776"/>
            <a:ext cx="8352927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95536" y="3717032"/>
            <a:ext cx="8352927" cy="1226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49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2002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412776"/>
            <a:ext cx="8352928" cy="341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0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8352928" cy="34759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173138"/>
            <a:ext cx="8352927" cy="160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2002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2780928"/>
            <a:ext cx="8352927" cy="1915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3298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2003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620688"/>
            <a:ext cx="8496944" cy="500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6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548680"/>
            <a:ext cx="8496944" cy="507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772816"/>
            <a:ext cx="8352926" cy="18764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772816"/>
            <a:ext cx="8352927" cy="1876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2003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04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2003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484784"/>
            <a:ext cx="8208912" cy="298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7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8352928" cy="27363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484784"/>
            <a:ext cx="8352927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2003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95536" y="2996952"/>
            <a:ext cx="8352927" cy="1247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6197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2003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628800"/>
            <a:ext cx="8352926" cy="21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196752"/>
            <a:ext cx="8352926" cy="34129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196752"/>
            <a:ext cx="8352927" cy="3436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2003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354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2004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5" y="620688"/>
            <a:ext cx="8208910" cy="44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3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0688"/>
            <a:ext cx="8352928" cy="44429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620688"/>
            <a:ext cx="8352927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2004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95536" y="3501008"/>
            <a:ext cx="8352927" cy="15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0649" y="5877272"/>
            <a:ext cx="1407675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74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04664"/>
            <a:ext cx="8352926" cy="53287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404664"/>
            <a:ext cx="8352927" cy="5328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2004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583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2004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620688"/>
            <a:ext cx="8208912" cy="500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5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16832"/>
            <a:ext cx="8352928" cy="2207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905422"/>
            <a:ext cx="8352927" cy="221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2004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94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1052736"/>
            <a:ext cx="8496948" cy="36508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6" y="2996952"/>
            <a:ext cx="8496945" cy="1718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23529" y="1040546"/>
            <a:ext cx="8496944" cy="1956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57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620688"/>
            <a:ext cx="8208912" cy="477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8352928" cy="28509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484784"/>
            <a:ext cx="8352927" cy="2850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722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052736"/>
            <a:ext cx="8352926" cy="385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548680"/>
            <a:ext cx="8352926" cy="51688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548680"/>
            <a:ext cx="8352927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95536" y="4869160"/>
            <a:ext cx="8352927" cy="848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023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15" y="260648"/>
            <a:ext cx="7120370" cy="6035854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329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980728"/>
            <a:ext cx="8352926" cy="36572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980728"/>
            <a:ext cx="8352927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95536" y="2204864"/>
            <a:ext cx="8352927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95536" y="3573016"/>
            <a:ext cx="8352927" cy="108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7640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8352928" cy="5636714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215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692696"/>
            <a:ext cx="8352930" cy="46239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692696"/>
            <a:ext cx="8352927" cy="4623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5925517"/>
            <a:ext cx="1335126" cy="887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361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1" y="469811"/>
            <a:ext cx="5760638" cy="59183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1681" y="469811"/>
            <a:ext cx="5760638" cy="5941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2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412776"/>
            <a:ext cx="8352926" cy="27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4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404664"/>
            <a:ext cx="8496940" cy="56995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30" y="3634090"/>
            <a:ext cx="8496940" cy="2459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23529" y="332656"/>
            <a:ext cx="8496944" cy="3301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060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124744"/>
            <a:ext cx="8352926" cy="34006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080120"/>
            <a:ext cx="8352927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95536" y="2132856"/>
            <a:ext cx="8352927" cy="2392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6509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3" y="260648"/>
            <a:ext cx="6867094" cy="6071196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564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5006"/>
            <a:ext cx="8352928" cy="56882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405006"/>
            <a:ext cx="8352927" cy="5688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1" y="5877272"/>
            <a:ext cx="1407675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1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124744"/>
            <a:ext cx="8352926" cy="378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95536" y="1122652"/>
            <a:ext cx="8352927" cy="3784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27744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3" y="1484784"/>
            <a:ext cx="8064894" cy="29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052736"/>
            <a:ext cx="8352926" cy="39191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95536" y="2492896"/>
            <a:ext cx="8352927" cy="2502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95536" y="1052736"/>
            <a:ext cx="8352927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1000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052736"/>
            <a:ext cx="8352928" cy="358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1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83359"/>
            <a:ext cx="8352926" cy="58912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5536" y="2852935"/>
            <a:ext cx="8352927" cy="3521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438735"/>
            <a:ext cx="8352927" cy="2414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101" y="5877272"/>
            <a:ext cx="1407675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776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8352928" cy="3974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980728"/>
            <a:ext cx="8352927" cy="3997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027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95" y="125900"/>
            <a:ext cx="8046810" cy="6111412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239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16632"/>
            <a:ext cx="5904654" cy="3522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649293"/>
            <a:ext cx="4752528" cy="29934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47665" y="3639260"/>
            <a:ext cx="4752528" cy="1877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547663" y="1922596"/>
            <a:ext cx="5904655" cy="1722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547663" y="116632"/>
            <a:ext cx="5904655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1547663" y="5517232"/>
            <a:ext cx="4752529" cy="1125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21165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5" grpId="0" animBg="1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764704"/>
            <a:ext cx="8352926" cy="47340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5536" y="3212976"/>
            <a:ext cx="8352927" cy="2309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764704"/>
            <a:ext cx="8352927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1061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855300"/>
            <a:ext cx="8496944" cy="3310004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877272"/>
            <a:ext cx="1407675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840" y="44624"/>
            <a:ext cx="2880320" cy="273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941182"/>
            <a:ext cx="8352926" cy="42880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941182"/>
            <a:ext cx="8352927" cy="4288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0109" y="5877272"/>
            <a:ext cx="1407675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321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44824"/>
            <a:ext cx="8352928" cy="1974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1844824"/>
            <a:ext cx="8352927" cy="1974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66752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589086"/>
            <a:ext cx="8208912" cy="3216178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877272"/>
            <a:ext cx="1407675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6" y="414251"/>
            <a:ext cx="4032448" cy="214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352928" cy="5223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476672"/>
            <a:ext cx="8352927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95536" y="2492896"/>
            <a:ext cx="8352927" cy="323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5014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877272"/>
            <a:ext cx="1407675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5" y="1340768"/>
            <a:ext cx="8208910" cy="29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3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052736"/>
            <a:ext cx="8352926" cy="3424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1052736"/>
            <a:ext cx="8352927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95536" y="2852936"/>
            <a:ext cx="8352927" cy="1648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76656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877272"/>
            <a:ext cx="1407675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620688"/>
            <a:ext cx="8208912" cy="497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7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352928" cy="57407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332656"/>
            <a:ext cx="8352927" cy="5740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36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620688"/>
            <a:ext cx="8352928" cy="466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877272"/>
            <a:ext cx="1407675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692696"/>
            <a:ext cx="8352926" cy="424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48856"/>
            <a:ext cx="7920880" cy="588845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1559" y="3717032"/>
            <a:ext cx="7920881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11561" y="332656"/>
            <a:ext cx="792088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101" y="5877272"/>
            <a:ext cx="1407675" cy="93610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611559" y="1700808"/>
            <a:ext cx="7920881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06558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908720"/>
            <a:ext cx="8352926" cy="3727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908720"/>
            <a:ext cx="8352927" cy="3727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101" y="5877272"/>
            <a:ext cx="1407675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420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37940"/>
            <a:ext cx="7632848" cy="59821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577" y="369332"/>
            <a:ext cx="7632848" cy="605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&amp; C Alternatives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938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548680"/>
            <a:ext cx="8064894" cy="5346526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877272"/>
            <a:ext cx="1407675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851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32656"/>
            <a:ext cx="7632846" cy="57658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55577" y="332656"/>
            <a:ext cx="7632848" cy="5765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628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15" y="2912644"/>
            <a:ext cx="7120370" cy="3252660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877272"/>
            <a:ext cx="1407675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3062" y="34940"/>
            <a:ext cx="3337876" cy="28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9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8208912" cy="5081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548680"/>
            <a:ext cx="8208912" cy="5111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6093" y="5877272"/>
            <a:ext cx="1407675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4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76672"/>
            <a:ext cx="8352926" cy="5210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7" y="476672"/>
            <a:ext cx="8352926" cy="5210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325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877272"/>
            <a:ext cx="1407675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836712"/>
            <a:ext cx="8496944" cy="481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2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1052736"/>
            <a:ext cx="8496948" cy="38018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6" y="3291702"/>
            <a:ext cx="8496945" cy="1586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23529" y="1040546"/>
            <a:ext cx="8496944" cy="2251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1"/>
            <a:ext cx="1368152" cy="909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663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64704"/>
            <a:ext cx="8208912" cy="4529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735386"/>
            <a:ext cx="8208912" cy="4558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6093" y="5877272"/>
            <a:ext cx="1407675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619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548680"/>
            <a:ext cx="8352924" cy="51249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7" y="476672"/>
            <a:ext cx="8352926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95537" y="3861048"/>
            <a:ext cx="8352926" cy="1836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88217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877272"/>
            <a:ext cx="1407675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715232"/>
            <a:ext cx="8352926" cy="16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44824"/>
            <a:ext cx="8208912" cy="1770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1844824"/>
            <a:ext cx="8208912" cy="1770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16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877272"/>
            <a:ext cx="1407675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2908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 (ignore part c &amp; d)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476672"/>
            <a:ext cx="8640958" cy="52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2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8208912" cy="47550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504056"/>
            <a:ext cx="8208912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101" y="5877272"/>
            <a:ext cx="1407675" cy="936104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67544" y="2276872"/>
            <a:ext cx="8208912" cy="30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194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556792"/>
            <a:ext cx="8208910" cy="2911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1556792"/>
            <a:ext cx="820891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67544" y="2780928"/>
            <a:ext cx="8208912" cy="1710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64903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877272"/>
            <a:ext cx="1407675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836712"/>
            <a:ext cx="8496944" cy="436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4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101" y="308350"/>
            <a:ext cx="6847798" cy="54969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38452" y="308350"/>
            <a:ext cx="6857448" cy="888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101" y="5877272"/>
            <a:ext cx="1407675" cy="936104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138452" y="1196752"/>
            <a:ext cx="6857447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5972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8208912" cy="27015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1556792"/>
            <a:ext cx="8208912" cy="2725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380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836712"/>
            <a:ext cx="8496942" cy="42003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836712"/>
            <a:ext cx="8496944" cy="4200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5" y="5805264"/>
            <a:ext cx="1474779" cy="980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30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877272"/>
            <a:ext cx="1407675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877472"/>
            <a:ext cx="8496944" cy="38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6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8352928" cy="48378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548680"/>
            <a:ext cx="8352928" cy="4837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101" y="5877272"/>
            <a:ext cx="1407675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50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18" y="404664"/>
            <a:ext cx="7424964" cy="53654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59518" y="369332"/>
            <a:ext cx="7424964" cy="540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101" y="5877272"/>
            <a:ext cx="1407675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814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8352928" cy="5063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548680"/>
            <a:ext cx="8352928" cy="5063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101" y="5877272"/>
            <a:ext cx="1407675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18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96752"/>
            <a:ext cx="8208912" cy="3558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1196752"/>
            <a:ext cx="8208912" cy="3558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201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583255"/>
            <a:ext cx="6624736" cy="5691490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877272"/>
            <a:ext cx="1407675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(part a only)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38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51744"/>
            <a:ext cx="8352928" cy="5109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548680"/>
            <a:ext cx="83529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101" y="5877272"/>
            <a:ext cx="1407675" cy="936104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95536" y="2996952"/>
            <a:ext cx="8352928" cy="2663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4132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36712"/>
            <a:ext cx="7920880" cy="43958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11560" y="797044"/>
            <a:ext cx="7920880" cy="443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101" y="5877272"/>
            <a:ext cx="1407675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07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4" y="332656"/>
            <a:ext cx="6867092" cy="5527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48101" y="288032"/>
            <a:ext cx="6857446" cy="2708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101" y="5877272"/>
            <a:ext cx="1407675" cy="936104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138453" y="2996952"/>
            <a:ext cx="6867093" cy="2863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80312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96752"/>
            <a:ext cx="8208912" cy="34114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1196752"/>
            <a:ext cx="8208912" cy="3435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63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4664"/>
            <a:ext cx="8496942" cy="5615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404664"/>
            <a:ext cx="8496942" cy="5615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&amp; C Alternative (SHM)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70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877272"/>
            <a:ext cx="1407675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234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(withdrawn)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412776"/>
            <a:ext cx="8352926" cy="215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326991"/>
            <a:ext cx="7488830" cy="62040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234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(withdrawn)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27584" y="326991"/>
            <a:ext cx="7488831" cy="6204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445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877272"/>
            <a:ext cx="1407675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(R)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052736"/>
            <a:ext cx="8352928" cy="328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4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8352928" cy="54442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(R)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95536" y="548680"/>
            <a:ext cx="835292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95536" y="2420888"/>
            <a:ext cx="8352928" cy="3571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21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60" y="1844824"/>
            <a:ext cx="6981080" cy="4320480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877272"/>
            <a:ext cx="1407675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2294" y="44624"/>
            <a:ext cx="261941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91400"/>
            <a:ext cx="8352926" cy="60179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6" y="267786"/>
            <a:ext cx="8352928" cy="3031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95536" y="3284984"/>
            <a:ext cx="8352928" cy="304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101" y="5925156"/>
            <a:ext cx="1335667" cy="888219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54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332656"/>
            <a:ext cx="8208910" cy="55836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267786"/>
            <a:ext cx="8208911" cy="293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467544" y="3205838"/>
            <a:ext cx="8208911" cy="2719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101" y="5925156"/>
            <a:ext cx="1335667" cy="888219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32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1340768"/>
            <a:ext cx="7400925" cy="34194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71537" y="1340768"/>
            <a:ext cx="7400925" cy="3419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further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101" y="5925156"/>
            <a:ext cx="1335667" cy="888219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620688"/>
            <a:ext cx="5904656" cy="52031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19672" y="576063"/>
            <a:ext cx="5904656" cy="2564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619672" y="3140968"/>
            <a:ext cx="5904656" cy="2682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7007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877272"/>
            <a:ext cx="1407675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4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 (R)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196752"/>
            <a:ext cx="8496944" cy="358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9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8965</TotalTime>
  <Words>670</Words>
  <Application>Microsoft Office PowerPoint</Application>
  <PresentationFormat>On-screen Show (4:3)</PresentationFormat>
  <Paragraphs>306</Paragraphs>
  <Slides>124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29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859</cp:revision>
  <dcterms:created xsi:type="dcterms:W3CDTF">2014-02-21T20:01:10Z</dcterms:created>
  <dcterms:modified xsi:type="dcterms:W3CDTF">2020-10-30T20:29:56Z</dcterms:modified>
</cp:coreProperties>
</file>