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1.xml"/><Relationship Id="rId18" Type="http://schemas.openxmlformats.org/officeDocument/2006/relationships/slide" Target="slide41.xml"/><Relationship Id="rId26" Type="http://schemas.openxmlformats.org/officeDocument/2006/relationships/slide" Target="slide59.xml"/><Relationship Id="rId39" Type="http://schemas.openxmlformats.org/officeDocument/2006/relationships/slide" Target="slide85.xml"/><Relationship Id="rId3" Type="http://schemas.openxmlformats.org/officeDocument/2006/relationships/slide" Target="slide12.xml"/><Relationship Id="rId21" Type="http://schemas.openxmlformats.org/officeDocument/2006/relationships/slide" Target="slide49.xml"/><Relationship Id="rId34" Type="http://schemas.openxmlformats.org/officeDocument/2006/relationships/slide" Target="slide75.xml"/><Relationship Id="rId42" Type="http://schemas.openxmlformats.org/officeDocument/2006/relationships/slide" Target="slide91.xml"/><Relationship Id="rId7" Type="http://schemas.openxmlformats.org/officeDocument/2006/relationships/slide" Target="slide19.xml"/><Relationship Id="rId12" Type="http://schemas.openxmlformats.org/officeDocument/2006/relationships/slide" Target="slide29.xml"/><Relationship Id="rId17" Type="http://schemas.openxmlformats.org/officeDocument/2006/relationships/slide" Target="slide39.xml"/><Relationship Id="rId25" Type="http://schemas.openxmlformats.org/officeDocument/2006/relationships/slide" Target="slide57.xml"/><Relationship Id="rId33" Type="http://schemas.openxmlformats.org/officeDocument/2006/relationships/slide" Target="slide73.xml"/><Relationship Id="rId38" Type="http://schemas.openxmlformats.org/officeDocument/2006/relationships/slide" Target="slide83.xml"/><Relationship Id="rId2" Type="http://schemas.openxmlformats.org/officeDocument/2006/relationships/slide" Target="slide43.xml"/><Relationship Id="rId16" Type="http://schemas.openxmlformats.org/officeDocument/2006/relationships/slide" Target="slide37.xml"/><Relationship Id="rId20" Type="http://schemas.openxmlformats.org/officeDocument/2006/relationships/slide" Target="slide47.xml"/><Relationship Id="rId29" Type="http://schemas.openxmlformats.org/officeDocument/2006/relationships/slide" Target="slide65.xml"/><Relationship Id="rId41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7.xml"/><Relationship Id="rId24" Type="http://schemas.openxmlformats.org/officeDocument/2006/relationships/slide" Target="slide55.xml"/><Relationship Id="rId32" Type="http://schemas.openxmlformats.org/officeDocument/2006/relationships/slide" Target="slide71.xml"/><Relationship Id="rId37" Type="http://schemas.openxmlformats.org/officeDocument/2006/relationships/slide" Target="slide81.xml"/><Relationship Id="rId40" Type="http://schemas.openxmlformats.org/officeDocument/2006/relationships/slide" Target="slide87.xml"/><Relationship Id="rId5" Type="http://schemas.openxmlformats.org/officeDocument/2006/relationships/slide" Target="slide15.xml"/><Relationship Id="rId15" Type="http://schemas.openxmlformats.org/officeDocument/2006/relationships/slide" Target="slide35.xml"/><Relationship Id="rId23" Type="http://schemas.openxmlformats.org/officeDocument/2006/relationships/slide" Target="slide53.xml"/><Relationship Id="rId28" Type="http://schemas.openxmlformats.org/officeDocument/2006/relationships/slide" Target="slide63.xml"/><Relationship Id="rId36" Type="http://schemas.openxmlformats.org/officeDocument/2006/relationships/slide" Target="slide79.xml"/><Relationship Id="rId10" Type="http://schemas.openxmlformats.org/officeDocument/2006/relationships/slide" Target="slide25.xml"/><Relationship Id="rId19" Type="http://schemas.openxmlformats.org/officeDocument/2006/relationships/slide" Target="slide45.xml"/><Relationship Id="rId31" Type="http://schemas.openxmlformats.org/officeDocument/2006/relationships/slide" Target="slide69.xml"/><Relationship Id="rId4" Type="http://schemas.openxmlformats.org/officeDocument/2006/relationships/slide" Target="slide13.xml"/><Relationship Id="rId9" Type="http://schemas.openxmlformats.org/officeDocument/2006/relationships/slide" Target="slide23.xml"/><Relationship Id="rId14" Type="http://schemas.openxmlformats.org/officeDocument/2006/relationships/slide" Target="slide33.xml"/><Relationship Id="rId22" Type="http://schemas.openxmlformats.org/officeDocument/2006/relationships/slide" Target="slide51.xml"/><Relationship Id="rId27" Type="http://schemas.openxmlformats.org/officeDocument/2006/relationships/slide" Target="slide61.xml"/><Relationship Id="rId30" Type="http://schemas.openxmlformats.org/officeDocument/2006/relationships/slide" Target="slide67.xml"/><Relationship Id="rId35" Type="http://schemas.openxmlformats.org/officeDocument/2006/relationships/slide" Target="slide77.xml"/><Relationship Id="rId43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slide" Target="slide2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62.png"/><Relationship Id="rId7" Type="http://schemas.openxmlformats.org/officeDocument/2006/relationships/slide" Target="slide1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slide" Target="slide35.xml"/><Relationship Id="rId4" Type="http://schemas.openxmlformats.org/officeDocument/2006/relationships/slide" Target="slide12.xml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4" Type="http://schemas.openxmlformats.org/officeDocument/2006/relationships/image" Target="../media/image79.png"/><Relationship Id="rId9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6.png"/><Relationship Id="rId7" Type="http://schemas.openxmlformats.org/officeDocument/2006/relationships/slide" Target="slide12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3.pn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.png"/><Relationship Id="rId7" Type="http://schemas.openxmlformats.org/officeDocument/2006/relationships/slide" Target="slide1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3.png"/><Relationship Id="rId4" Type="http://schemas.openxmlformats.org/officeDocument/2006/relationships/image" Target="../media/image104.png"/><Relationship Id="rId9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slide" Target="slide12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slide" Target="slide12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3.png"/><Relationship Id="rId4" Type="http://schemas.openxmlformats.org/officeDocument/2006/relationships/image" Target="../media/image1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3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3.png"/><Relationship Id="rId7" Type="http://schemas.openxmlformats.org/officeDocument/2006/relationships/image" Target="../media/image1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slide" Target="slide12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slide" Target="slide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9.png"/><Relationship Id="rId7" Type="http://schemas.openxmlformats.org/officeDocument/2006/relationships/slide" Target="slide12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slide" Target="slide12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image" Target="../media/image3.png"/><Relationship Id="rId4" Type="http://schemas.openxmlformats.org/officeDocument/2006/relationships/image" Target="../media/image1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9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slide" Target="slide12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slide" Target="slide12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image" Target="../media/image3.png"/><Relationship Id="rId4" Type="http://schemas.openxmlformats.org/officeDocument/2006/relationships/image" Target="../media/image1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6.png"/><Relationship Id="rId7" Type="http://schemas.openxmlformats.org/officeDocument/2006/relationships/image" Target="../media/image15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1.xml"/><Relationship Id="rId4" Type="http://schemas.openxmlformats.org/officeDocument/2006/relationships/image" Target="../media/image3.png"/><Relationship Id="rId9" Type="http://schemas.openxmlformats.org/officeDocument/2006/relationships/image" Target="../media/image1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2.png"/><Relationship Id="rId7" Type="http://schemas.openxmlformats.org/officeDocument/2006/relationships/slide" Target="slide73.xm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8.png"/><Relationship Id="rId7" Type="http://schemas.openxmlformats.org/officeDocument/2006/relationships/slide" Target="slide75.xm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3.png"/><Relationship Id="rId7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7.xml"/><Relationship Id="rId10" Type="http://schemas.openxmlformats.org/officeDocument/2006/relationships/image" Target="../media/image177.png"/><Relationship Id="rId4" Type="http://schemas.openxmlformats.org/officeDocument/2006/relationships/image" Target="../media/image3.png"/><Relationship Id="rId9" Type="http://schemas.openxmlformats.org/officeDocument/2006/relationships/image" Target="../media/image17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80.png"/><Relationship Id="rId7" Type="http://schemas.openxmlformats.org/officeDocument/2006/relationships/image" Target="../media/image181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9.xml"/><Relationship Id="rId4" Type="http://schemas.openxmlformats.org/officeDocument/2006/relationships/image" Target="../media/image3.png"/><Relationship Id="rId9" Type="http://schemas.openxmlformats.org/officeDocument/2006/relationships/image" Target="../media/image1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slide" Target="slide12.xml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image" Target="../media/image3.png"/><Relationship Id="rId4" Type="http://schemas.openxmlformats.org/officeDocument/2006/relationships/image" Target="../media/image18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slide" Target="slide12.xml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3.png"/><Relationship Id="rId4" Type="http://schemas.openxmlformats.org/officeDocument/2006/relationships/image" Target="../media/image19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4.png"/><Relationship Id="rId7" Type="http://schemas.openxmlformats.org/officeDocument/2006/relationships/slide" Target="slide85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7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5.png"/><Relationship Id="rId7" Type="http://schemas.openxmlformats.org/officeDocument/2006/relationships/slide" Target="slide12.xm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image" Target="../media/image3.png"/><Relationship Id="rId4" Type="http://schemas.openxmlformats.org/officeDocument/2006/relationships/image" Target="../media/image206.png"/><Relationship Id="rId9" Type="http://schemas.openxmlformats.org/officeDocument/2006/relationships/image" Target="../media/image20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Histograms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924056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Frequency Diagram*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92405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2405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923928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92392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2656"/>
            <a:ext cx="4896544" cy="24482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780928"/>
            <a:ext cx="4896544" cy="40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8993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72814"/>
            <a:ext cx="8640958" cy="1899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Histograms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800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476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Frequency Diagram*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547664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1547664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1547664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1547664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2771800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2771800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2771800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2771800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2771800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7" action="ppaction://hlinksldjump"/>
          </p:cNvPr>
          <p:cNvSpPr/>
          <p:nvPr/>
        </p:nvSpPr>
        <p:spPr>
          <a:xfrm>
            <a:off x="2771800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8" action="ppaction://hlinksldjump"/>
          </p:cNvPr>
          <p:cNvSpPr/>
          <p:nvPr/>
        </p:nvSpPr>
        <p:spPr>
          <a:xfrm>
            <a:off x="2771800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9" action="ppaction://hlinksldjump"/>
          </p:cNvPr>
          <p:cNvSpPr/>
          <p:nvPr/>
        </p:nvSpPr>
        <p:spPr>
          <a:xfrm>
            <a:off x="39960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0" action="ppaction://hlinksldjump"/>
          </p:cNvPr>
          <p:cNvSpPr/>
          <p:nvPr/>
        </p:nvSpPr>
        <p:spPr>
          <a:xfrm>
            <a:off x="3995936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399593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2" action="ppaction://hlinksldjump"/>
          </p:cNvPr>
          <p:cNvSpPr/>
          <p:nvPr/>
        </p:nvSpPr>
        <p:spPr>
          <a:xfrm>
            <a:off x="399593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3" action="ppaction://hlinksldjump"/>
          </p:cNvPr>
          <p:cNvSpPr/>
          <p:nvPr/>
        </p:nvSpPr>
        <p:spPr>
          <a:xfrm>
            <a:off x="3995936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4" action="ppaction://hlinksldjump"/>
          </p:cNvPr>
          <p:cNvSpPr/>
          <p:nvPr/>
        </p:nvSpPr>
        <p:spPr>
          <a:xfrm>
            <a:off x="3995936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5" action="ppaction://hlinksldjump"/>
          </p:cNvPr>
          <p:cNvSpPr/>
          <p:nvPr/>
        </p:nvSpPr>
        <p:spPr>
          <a:xfrm>
            <a:off x="3995936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6" action="ppaction://hlinksldjump"/>
          </p:cNvPr>
          <p:cNvSpPr/>
          <p:nvPr/>
        </p:nvSpPr>
        <p:spPr>
          <a:xfrm>
            <a:off x="3995936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7" action="ppaction://hlinksldjump"/>
          </p:cNvPr>
          <p:cNvSpPr/>
          <p:nvPr/>
        </p:nvSpPr>
        <p:spPr>
          <a:xfrm>
            <a:off x="5220200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8" action="ppaction://hlinksldjump"/>
          </p:cNvPr>
          <p:cNvSpPr/>
          <p:nvPr/>
        </p:nvSpPr>
        <p:spPr>
          <a:xfrm>
            <a:off x="5220072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9" action="ppaction://hlinksldjump"/>
          </p:cNvPr>
          <p:cNvSpPr/>
          <p:nvPr/>
        </p:nvSpPr>
        <p:spPr>
          <a:xfrm>
            <a:off x="5220072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5220072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5220072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2" action="ppaction://hlinksldjump"/>
          </p:cNvPr>
          <p:cNvSpPr/>
          <p:nvPr/>
        </p:nvSpPr>
        <p:spPr>
          <a:xfrm>
            <a:off x="522007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3" action="ppaction://hlinksldjump"/>
          </p:cNvPr>
          <p:cNvSpPr/>
          <p:nvPr/>
        </p:nvSpPr>
        <p:spPr>
          <a:xfrm>
            <a:off x="522007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4" action="ppaction://hlinksldjump"/>
          </p:cNvPr>
          <p:cNvSpPr/>
          <p:nvPr/>
        </p:nvSpPr>
        <p:spPr>
          <a:xfrm>
            <a:off x="5220072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5" action="ppaction://hlinksldjump"/>
          </p:cNvPr>
          <p:cNvSpPr/>
          <p:nvPr/>
        </p:nvSpPr>
        <p:spPr>
          <a:xfrm>
            <a:off x="6444336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6" action="ppaction://hlinksldjump"/>
          </p:cNvPr>
          <p:cNvSpPr/>
          <p:nvPr/>
        </p:nvSpPr>
        <p:spPr>
          <a:xfrm>
            <a:off x="6444208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7" action="ppaction://hlinksldjump"/>
          </p:cNvPr>
          <p:cNvSpPr/>
          <p:nvPr/>
        </p:nvSpPr>
        <p:spPr>
          <a:xfrm>
            <a:off x="6444208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8" action="ppaction://hlinksldjump"/>
          </p:cNvPr>
          <p:cNvSpPr/>
          <p:nvPr/>
        </p:nvSpPr>
        <p:spPr>
          <a:xfrm>
            <a:off x="6444208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9" action="ppaction://hlinksldjump"/>
          </p:cNvPr>
          <p:cNvSpPr/>
          <p:nvPr/>
        </p:nvSpPr>
        <p:spPr>
          <a:xfrm>
            <a:off x="6444208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0" action="ppaction://hlinksldjump"/>
          </p:cNvPr>
          <p:cNvSpPr/>
          <p:nvPr/>
        </p:nvSpPr>
        <p:spPr>
          <a:xfrm>
            <a:off x="644420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1" action="ppaction://hlinksldjump"/>
          </p:cNvPr>
          <p:cNvSpPr/>
          <p:nvPr/>
        </p:nvSpPr>
        <p:spPr>
          <a:xfrm>
            <a:off x="6444208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2" action="ppaction://hlinksldjump"/>
          </p:cNvPr>
          <p:cNvSpPr/>
          <p:nvPr/>
        </p:nvSpPr>
        <p:spPr>
          <a:xfrm>
            <a:off x="6444208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3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464496" cy="19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464496" cy="234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18186"/>
            <a:ext cx="4464496" cy="21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30" cy="9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204864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420888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636912"/>
            <a:ext cx="8352930" cy="521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68" y="3212976"/>
            <a:ext cx="5163828" cy="299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24744"/>
            <a:ext cx="5040560" cy="3821661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76672"/>
            <a:ext cx="7735370" cy="547570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1995352"/>
            <a:ext cx="8352934" cy="71356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95351"/>
            <a:ext cx="8352930" cy="20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204865"/>
            <a:ext cx="8352930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751964"/>
            <a:ext cx="4896544" cy="10614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806022"/>
            <a:ext cx="4896544" cy="2287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440658"/>
            <a:ext cx="4896544" cy="369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818960"/>
            <a:ext cx="4896544" cy="30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628800"/>
            <a:ext cx="8352932" cy="223346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8799"/>
            <a:ext cx="8352930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205960"/>
            <a:ext cx="8352930" cy="165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4" y="1844824"/>
            <a:ext cx="8352932" cy="36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2" idx="3"/>
            <a:endCxn id="2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56" y="332656"/>
            <a:ext cx="4712288" cy="143693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856" y="4974870"/>
            <a:ext cx="4712288" cy="1838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1772816"/>
            <a:ext cx="3395438" cy="3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8" y="3963344"/>
            <a:ext cx="7632844" cy="2850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32656"/>
            <a:ext cx="7632846" cy="55872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700808"/>
            <a:ext cx="8352930" cy="14703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4" y="2276872"/>
            <a:ext cx="8352932" cy="96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4652626"/>
            <a:ext cx="7735368" cy="21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4096508"/>
            <a:ext cx="7735368" cy="10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692696"/>
            <a:ext cx="7735368" cy="34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476672"/>
            <a:ext cx="7735368" cy="2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32856"/>
            <a:ext cx="8352931" cy="95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32856"/>
            <a:ext cx="8352930" cy="9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08514" cy="25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176464" cy="29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05264"/>
            <a:ext cx="4608512" cy="10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62264"/>
            <a:ext cx="8352931" cy="65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862264"/>
            <a:ext cx="835293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1" idx="3"/>
            <a:endCxn id="17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5536" y="3014664"/>
            <a:ext cx="8352930" cy="506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404664"/>
            <a:ext cx="6768750" cy="40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709670"/>
            <a:ext cx="4896544" cy="286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116" y="3614726"/>
            <a:ext cx="5235768" cy="31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94998"/>
            <a:ext cx="8640958" cy="86199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494997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783030"/>
            <a:ext cx="8640958" cy="57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8" y="5373216"/>
            <a:ext cx="6768754" cy="1445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321933"/>
            <a:ext cx="6768752" cy="834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7" y="385502"/>
            <a:ext cx="6768755" cy="37920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5" y="692696"/>
            <a:ext cx="5328590" cy="3390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38" y="4077072"/>
            <a:ext cx="6768754" cy="12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20888"/>
            <a:ext cx="8640956" cy="81731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420887"/>
            <a:ext cx="8640958" cy="32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747130"/>
            <a:ext cx="8640958" cy="60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877272"/>
            <a:ext cx="5904656" cy="780780"/>
          </a:xfrm>
          <a:prstGeom prst="rect">
            <a:avLst/>
          </a:prstGeom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05454"/>
            <a:ext cx="5904656" cy="2231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2636912"/>
            <a:ext cx="5904656" cy="3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0404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799"/>
            <a:ext cx="8640958" cy="204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76606"/>
            <a:ext cx="8640958" cy="7483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76604"/>
            <a:ext cx="8640958" cy="38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62647"/>
            <a:ext cx="8640958" cy="3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46" y="5108551"/>
            <a:ext cx="6783462" cy="17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46" y="4871114"/>
            <a:ext cx="6783462" cy="11501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946" y="332656"/>
            <a:ext cx="6783462" cy="432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947" y="4653136"/>
            <a:ext cx="6783460" cy="428696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4"/>
            <a:ext cx="8640958" cy="129339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2"/>
            <a:ext cx="8640958" cy="57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91522"/>
            <a:ext cx="8640958" cy="718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31542"/>
            <a:ext cx="6912768" cy="228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838794"/>
            <a:ext cx="6912768" cy="12545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613084"/>
            <a:ext cx="6912768" cy="4256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373658"/>
            <a:ext cx="6912768" cy="2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0976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2"/>
            <a:ext cx="8640958" cy="109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89" y="404664"/>
            <a:ext cx="5705222" cy="19643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389" y="568648"/>
            <a:ext cx="5705222" cy="3456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389" y="4025032"/>
            <a:ext cx="5705222" cy="663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9390" y="4673104"/>
            <a:ext cx="5705220" cy="1272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389" y="5897240"/>
            <a:ext cx="5705222" cy="9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16433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84784"/>
            <a:ext cx="864095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060848"/>
            <a:ext cx="8640958" cy="1067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84" y="4173719"/>
            <a:ext cx="4510820" cy="199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84" y="1196752"/>
            <a:ext cx="4510820" cy="295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" y="2834445"/>
            <a:ext cx="4464497" cy="1098611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069325"/>
            <a:ext cx="4464497" cy="1784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683" y="740433"/>
            <a:ext cx="4510821" cy="456319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12582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1"/>
            <a:ext cx="8640958" cy="93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848366"/>
            <a:ext cx="8640958" cy="32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907120"/>
            <a:ext cx="6768752" cy="906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4581128"/>
            <a:ext cx="6768750" cy="136593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95056"/>
            <a:ext cx="6768752" cy="41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05346"/>
            <a:ext cx="8640958" cy="4064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7565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1494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32855"/>
            <a:ext cx="864095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64904"/>
            <a:ext cx="8640958" cy="7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5760640" cy="23164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22470"/>
          <a:stretch/>
        </p:blipFill>
        <p:spPr>
          <a:xfrm>
            <a:off x="1691680" y="2708920"/>
            <a:ext cx="5760640" cy="2710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5406006"/>
            <a:ext cx="5760640" cy="13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7936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276870"/>
            <a:ext cx="8640958" cy="21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92896"/>
            <a:ext cx="8640958" cy="57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44"/>
            <a:ext cx="4752528" cy="27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7610"/>
            <a:ext cx="4752528" cy="32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381328"/>
            <a:ext cx="4752528" cy="3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5089"/>
            <a:ext cx="8352931" cy="9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605088"/>
            <a:ext cx="8352930" cy="607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3212975"/>
            <a:ext cx="8352930" cy="31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5733256"/>
            <a:ext cx="4464494" cy="104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6792"/>
            <a:ext cx="4464495" cy="528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04472"/>
            <a:ext cx="4464496" cy="12243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3" y="2060848"/>
            <a:ext cx="4464494" cy="355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753" y="5589240"/>
            <a:ext cx="4464494" cy="50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6075" y="5341590"/>
            <a:ext cx="368173" cy="1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3252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988840"/>
            <a:ext cx="8784974" cy="40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3" y="2581644"/>
            <a:ext cx="8784974" cy="73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394718"/>
            <a:ext cx="8784974" cy="186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304108"/>
            <a:ext cx="6480720" cy="1509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085184"/>
            <a:ext cx="6480720" cy="113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46683"/>
            <a:ext cx="6480720" cy="6086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980728"/>
            <a:ext cx="6480720" cy="3854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4797152"/>
            <a:ext cx="6480720" cy="4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48368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484783"/>
            <a:ext cx="8784974" cy="140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886640"/>
            <a:ext cx="8784974" cy="108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8860"/>
            <a:ext cx="5328592" cy="25160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2924944"/>
            <a:ext cx="5328592" cy="377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6" y="6680240"/>
            <a:ext cx="5328590" cy="1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21279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2"/>
            <a:ext cx="8640958" cy="221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11185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348879"/>
            <a:ext cx="8784974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996953"/>
            <a:ext cx="8784974" cy="470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4509120"/>
            <a:ext cx="6768750" cy="229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517232"/>
            <a:ext cx="6768752" cy="52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764704"/>
            <a:ext cx="6768752" cy="47811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356380"/>
            <a:ext cx="6768752" cy="4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708920"/>
            <a:ext cx="8784972" cy="7264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3" y="2708921"/>
            <a:ext cx="8784974" cy="72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08646"/>
            <a:ext cx="6768752" cy="4732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2140"/>
            <a:ext cx="6768752" cy="17087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76872"/>
            <a:ext cx="8784974" cy="1141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3" y="2276871"/>
            <a:ext cx="8784974" cy="114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149936"/>
            <a:ext cx="7200800" cy="266344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836712"/>
            <a:ext cx="7200800" cy="434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17599"/>
            <a:ext cx="7200800" cy="431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177314"/>
            <a:ext cx="7200800" cy="6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5308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3" y="2060847"/>
            <a:ext cx="8784974" cy="153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5898752"/>
            <a:ext cx="4752526" cy="914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229200"/>
            <a:ext cx="4752528" cy="1088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348880"/>
            <a:ext cx="4752528" cy="2852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92332"/>
            <a:ext cx="4752528" cy="19565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5175346"/>
            <a:ext cx="4752528" cy="413894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9674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543936"/>
            <a:ext cx="8640960" cy="159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3140968"/>
            <a:ext cx="8640960" cy="74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3883052"/>
            <a:ext cx="8640961" cy="6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6854"/>
            <a:ext cx="5904656" cy="381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24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0431"/>
            <a:ext cx="6048672" cy="251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39686"/>
            <a:ext cx="6048672" cy="34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81328"/>
            <a:ext cx="6048672" cy="38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640962" cy="20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700808"/>
            <a:ext cx="8640960" cy="2055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9092"/>
            <a:ext cx="7632848" cy="273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48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632848" cy="5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640962" cy="22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556792"/>
            <a:ext cx="8640960" cy="229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1016"/>
            <a:ext cx="7920880" cy="24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2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45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31258"/>
            <a:ext cx="7920880" cy="6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8"/>
            <a:ext cx="8640962" cy="20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2060848"/>
            <a:ext cx="8640960" cy="201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65766"/>
            <a:ext cx="7488832" cy="3847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4741242"/>
            <a:ext cx="7488830" cy="1136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4664"/>
            <a:ext cx="7488832" cy="43286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342391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340767"/>
            <a:ext cx="8640960" cy="342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04664"/>
            <a:ext cx="6192688" cy="15491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1944672"/>
            <a:ext cx="6192688" cy="4508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6453754"/>
            <a:ext cx="6192688" cy="2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40962" cy="5758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404663"/>
            <a:ext cx="8640960" cy="5758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6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6034320"/>
            <a:ext cx="6480718" cy="779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2852936"/>
            <a:ext cx="6480718" cy="3497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1" y="404664"/>
            <a:ext cx="6480718" cy="24469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8640958" cy="18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4"/>
            <a:ext cx="8640958" cy="182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9335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916831"/>
            <a:ext cx="8640960" cy="1933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2" cy="6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2324"/>
            <a:ext cx="8928992" cy="16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328592" cy="35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54" y="1421494"/>
            <a:ext cx="3872749" cy="18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4473274"/>
            <a:ext cx="1044116" cy="2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640962" cy="20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1519" y="1556792"/>
            <a:ext cx="8640960" cy="122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2780927"/>
            <a:ext cx="8640960" cy="85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914570"/>
            <a:ext cx="6192688" cy="89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105300"/>
            <a:ext cx="6192688" cy="120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856750"/>
            <a:ext cx="6192688" cy="567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32656"/>
            <a:ext cx="6192688" cy="7224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1052736"/>
            <a:ext cx="6192688" cy="38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493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340769"/>
            <a:ext cx="8640960" cy="151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852935"/>
            <a:ext cx="8640960" cy="98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89066"/>
            <a:ext cx="5760640" cy="9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3758"/>
            <a:ext cx="5760640" cy="20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5760640" cy="50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60640" cy="44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48225" y="3813175"/>
            <a:ext cx="676275" cy="514350"/>
          </a:xfrm>
          <a:custGeom>
            <a:avLst/>
            <a:gdLst>
              <a:gd name="connsiteX0" fmla="*/ 0 w 676275"/>
              <a:gd name="connsiteY0" fmla="*/ 508000 h 514350"/>
              <a:gd name="connsiteX1" fmla="*/ 0 w 676275"/>
              <a:gd name="connsiteY1" fmla="*/ 0 h 514350"/>
              <a:gd name="connsiteX2" fmla="*/ 676275 w 676275"/>
              <a:gd name="connsiteY2" fmla="*/ 0 h 514350"/>
              <a:gd name="connsiteX3" fmla="*/ 676275 w 676275"/>
              <a:gd name="connsiteY3" fmla="*/ 514350 h 514350"/>
              <a:gd name="connsiteX4" fmla="*/ 0 w 676275"/>
              <a:gd name="connsiteY4" fmla="*/ 5080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5" h="514350">
                <a:moveTo>
                  <a:pt x="0" y="508000"/>
                </a:moveTo>
                <a:lnTo>
                  <a:pt x="0" y="0"/>
                </a:lnTo>
                <a:lnTo>
                  <a:pt x="676275" y="0"/>
                </a:lnTo>
                <a:lnTo>
                  <a:pt x="676275" y="514350"/>
                </a:lnTo>
                <a:lnTo>
                  <a:pt x="0" y="50800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427984" y="5949158"/>
            <a:ext cx="1392436" cy="575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89066"/>
            <a:ext cx="5760640" cy="9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3758"/>
            <a:ext cx="5760640" cy="20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60640" cy="44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04864"/>
            <a:ext cx="8640962" cy="20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1519" y="2204863"/>
            <a:ext cx="8640960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3933057"/>
            <a:ext cx="8640960" cy="311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91" y="4779222"/>
            <a:ext cx="5508418" cy="203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91" y="5086158"/>
            <a:ext cx="5508418" cy="71910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791" y="692696"/>
            <a:ext cx="5508418" cy="417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791" y="352986"/>
            <a:ext cx="5508418" cy="339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791" y="4869160"/>
            <a:ext cx="5508418" cy="47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7791" y="5805264"/>
            <a:ext cx="5508418" cy="3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9564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916831"/>
            <a:ext cx="8640960" cy="1043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959699"/>
            <a:ext cx="8640960" cy="91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5895082"/>
            <a:ext cx="5040558" cy="918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404664"/>
            <a:ext cx="5040558" cy="19768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1" y="2365904"/>
            <a:ext cx="5040558" cy="3943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1" y="6165304"/>
            <a:ext cx="5040558" cy="148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5877272"/>
            <a:ext cx="206127" cy="1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88876"/>
            <a:ext cx="6768752" cy="36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2291"/>
            <a:ext cx="6768752" cy="440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016"/>
            <a:ext cx="6768752" cy="4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6768752" cy="7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348880"/>
            <a:ext cx="8640964" cy="10140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348879"/>
            <a:ext cx="8640960" cy="66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3012421"/>
            <a:ext cx="8640960" cy="350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06618"/>
            <a:ext cx="5040560" cy="5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0720"/>
            <a:ext cx="5040560" cy="39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21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96018"/>
            <a:ext cx="8640962" cy="14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1519" y="2060848"/>
            <a:ext cx="86409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3" y="4876916"/>
            <a:ext cx="5643614" cy="193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3" y="2708920"/>
            <a:ext cx="564361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3" y="332656"/>
            <a:ext cx="5643614" cy="23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2" y="1548821"/>
            <a:ext cx="8640962" cy="34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492" y="1548821"/>
            <a:ext cx="8640962" cy="1895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7492" y="3444529"/>
            <a:ext cx="8640962" cy="1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11048"/>
            <a:ext cx="5328592" cy="290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5344756"/>
            <a:ext cx="5328590" cy="146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5" y="5517232"/>
            <a:ext cx="5328590" cy="611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32656"/>
            <a:ext cx="5328592" cy="227560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2" y="1274088"/>
            <a:ext cx="8649016" cy="34510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7492" y="1268761"/>
            <a:ext cx="864096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47492" y="2924945"/>
            <a:ext cx="8640962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3068960"/>
            <a:ext cx="8439684" cy="36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05422"/>
            <a:ext cx="8439684" cy="42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2" y="2132856"/>
            <a:ext cx="8649016" cy="140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492" y="2132856"/>
            <a:ext cx="8640962" cy="140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208912" cy="367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4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640958" cy="301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12776"/>
            <a:ext cx="8640958" cy="3010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2" y="1268760"/>
            <a:ext cx="8649016" cy="31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492" y="1268760"/>
            <a:ext cx="8640962" cy="311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8" y="6165304"/>
            <a:ext cx="5072664" cy="6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6" y="5805264"/>
            <a:ext cx="5072668" cy="6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8" y="476672"/>
            <a:ext cx="5072664" cy="25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7" y="3005916"/>
            <a:ext cx="5072666" cy="27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6" y="5834542"/>
            <a:ext cx="5072688" cy="1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2" y="1124744"/>
            <a:ext cx="8649016" cy="329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492" y="1124744"/>
            <a:ext cx="864096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Histograms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492" y="2564904"/>
            <a:ext cx="8640962" cy="185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1125</TotalTime>
  <Words>742</Words>
  <Application>Microsoft Office PowerPoint</Application>
  <PresentationFormat>On-screen Show (4:3)</PresentationFormat>
  <Paragraphs>329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Calibri</vt:lpstr>
      <vt:lpstr>Calibri Light</vt:lpstr>
      <vt:lpstr>Comic Sans MS</vt:lpstr>
      <vt:lpstr>Theme1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720</cp:revision>
  <dcterms:created xsi:type="dcterms:W3CDTF">2014-02-21T20:01:10Z</dcterms:created>
  <dcterms:modified xsi:type="dcterms:W3CDTF">2020-11-07T23:54:21Z</dcterms:modified>
</cp:coreProperties>
</file>