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10.xml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356104" y="22768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355976" y="28529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355976" y="342905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24" y="6524624"/>
            <a:ext cx="1478140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Discrete Data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355976" y="40051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355976" y="45811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0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412776"/>
            <a:ext cx="4464496" cy="282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313183"/>
            <a:ext cx="4464496" cy="1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2060848"/>
            <a:ext cx="4464496" cy="27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266" y="404664"/>
            <a:ext cx="6190142" cy="633670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054265" y="404663"/>
            <a:ext cx="6190143" cy="6336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51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99863"/>
            <a:ext cx="5675132" cy="63655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2195736" y="404663"/>
            <a:ext cx="5675132" cy="63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11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346018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23529" y="908719"/>
            <a:ext cx="8496942" cy="346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9433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2018497"/>
            <a:ext cx="4464496" cy="2821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90190"/>
            <a:ext cx="4464496" cy="3626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4112934"/>
            <a:ext cx="4464496" cy="19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9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37394"/>
            <a:ext cx="7056784" cy="62319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619672" y="437393"/>
            <a:ext cx="7056783" cy="62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89453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2276872"/>
            <a:ext cx="8208910" cy="98709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2276871"/>
            <a:ext cx="8208910" cy="987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2769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94999"/>
            <a:ext cx="7776864" cy="50680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04664"/>
            <a:ext cx="7488830" cy="567566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827585" y="404663"/>
            <a:ext cx="7488830" cy="5675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0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3970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7784" y="368660"/>
            <a:ext cx="5418512" cy="245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3041" y="2858565"/>
            <a:ext cx="5063595" cy="396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412776"/>
            <a:ext cx="7048500" cy="290512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47749" y="1412775"/>
            <a:ext cx="7048501" cy="2905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11494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9140"/>
            <a:ext cx="8208912" cy="51041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196752"/>
            <a:ext cx="8208910" cy="373835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467545" y="1196751"/>
            <a:ext cx="8208910" cy="3738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27717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79752"/>
            <a:ext cx="8352928" cy="541760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2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48880"/>
            <a:ext cx="7143750" cy="904875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00125" y="2348879"/>
            <a:ext cx="7143750" cy="90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3" idx="3"/>
            <a:endCxn id="11" idx="1"/>
          </p:cNvCxnSpPr>
          <p:nvPr/>
        </p:nvCxnSpPr>
        <p:spPr>
          <a:xfrm flipV="1">
            <a:off x="4788024" y="184069"/>
            <a:ext cx="43204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51216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Grouped Data</a:t>
            </a:r>
          </a:p>
        </p:txBody>
      </p:sp>
    </p:spTree>
    <p:extLst>
      <p:ext uri="{BB962C8B-B14F-4D97-AF65-F5344CB8AC3E}">
        <p14:creationId xmlns:p14="http://schemas.microsoft.com/office/powerpoint/2010/main" val="362649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31756</TotalTime>
  <Words>128</Words>
  <Application>Microsoft Office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Theme1</vt:lpstr>
      <vt:lpstr>Grouped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2832</cp:revision>
  <cp:lastPrinted>2019-03-09T08:19:56Z</cp:lastPrinted>
  <dcterms:created xsi:type="dcterms:W3CDTF">2014-02-21T20:01:10Z</dcterms:created>
  <dcterms:modified xsi:type="dcterms:W3CDTF">2020-11-09T09:25:50Z</dcterms:modified>
</cp:coreProperties>
</file>