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>
        <p:scale>
          <a:sx n="100" d="100"/>
          <a:sy n="100" d="100"/>
        </p:scale>
        <p:origin x="2118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.xml"/><Relationship Id="rId7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10" Type="http://schemas.openxmlformats.org/officeDocument/2006/relationships/slide" Target="slide14.xml"/><Relationship Id="rId4" Type="http://schemas.openxmlformats.org/officeDocument/2006/relationships/slide" Target="slide2.xml"/><Relationship Id="rId9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35.xml"/><Relationship Id="rId18" Type="http://schemas.openxmlformats.org/officeDocument/2006/relationships/slide" Target="slide47.xml"/><Relationship Id="rId26" Type="http://schemas.openxmlformats.org/officeDocument/2006/relationships/slide" Target="slide63.xml"/><Relationship Id="rId3" Type="http://schemas.openxmlformats.org/officeDocument/2006/relationships/slide" Target="slide16.xml"/><Relationship Id="rId21" Type="http://schemas.openxmlformats.org/officeDocument/2006/relationships/slide" Target="slide53.xml"/><Relationship Id="rId34" Type="http://schemas.openxmlformats.org/officeDocument/2006/relationships/slide" Target="slide79.xml"/><Relationship Id="rId7" Type="http://schemas.openxmlformats.org/officeDocument/2006/relationships/slide" Target="slide23.xml"/><Relationship Id="rId12" Type="http://schemas.openxmlformats.org/officeDocument/2006/relationships/slide" Target="slide33.xml"/><Relationship Id="rId17" Type="http://schemas.openxmlformats.org/officeDocument/2006/relationships/slide" Target="slide45.xml"/><Relationship Id="rId25" Type="http://schemas.openxmlformats.org/officeDocument/2006/relationships/slide" Target="slide59.xml"/><Relationship Id="rId33" Type="http://schemas.openxmlformats.org/officeDocument/2006/relationships/slide" Target="slide77.xml"/><Relationship Id="rId2" Type="http://schemas.openxmlformats.org/officeDocument/2006/relationships/slide" Target="slide17.xml"/><Relationship Id="rId16" Type="http://schemas.openxmlformats.org/officeDocument/2006/relationships/slide" Target="slide43.xml"/><Relationship Id="rId20" Type="http://schemas.openxmlformats.org/officeDocument/2006/relationships/slide" Target="slide51.xml"/><Relationship Id="rId29" Type="http://schemas.openxmlformats.org/officeDocument/2006/relationships/slide" Target="slide6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31.xml"/><Relationship Id="rId24" Type="http://schemas.openxmlformats.org/officeDocument/2006/relationships/slide" Target="slide61.xml"/><Relationship Id="rId32" Type="http://schemas.openxmlformats.org/officeDocument/2006/relationships/slide" Target="slide75.xml"/><Relationship Id="rId37" Type="http://schemas.openxmlformats.org/officeDocument/2006/relationships/slide" Target="slide1.xml"/><Relationship Id="rId5" Type="http://schemas.openxmlformats.org/officeDocument/2006/relationships/slide" Target="slide19.xml"/><Relationship Id="rId15" Type="http://schemas.openxmlformats.org/officeDocument/2006/relationships/slide" Target="slide41.xml"/><Relationship Id="rId23" Type="http://schemas.openxmlformats.org/officeDocument/2006/relationships/slide" Target="slide57.xml"/><Relationship Id="rId28" Type="http://schemas.openxmlformats.org/officeDocument/2006/relationships/slide" Target="slide67.xml"/><Relationship Id="rId36" Type="http://schemas.openxmlformats.org/officeDocument/2006/relationships/slide" Target="slide83.xml"/><Relationship Id="rId10" Type="http://schemas.openxmlformats.org/officeDocument/2006/relationships/slide" Target="slide29.xml"/><Relationship Id="rId19" Type="http://schemas.openxmlformats.org/officeDocument/2006/relationships/slide" Target="slide49.xml"/><Relationship Id="rId31" Type="http://schemas.openxmlformats.org/officeDocument/2006/relationships/slide" Target="slide73.xml"/><Relationship Id="rId4" Type="http://schemas.openxmlformats.org/officeDocument/2006/relationships/slide" Target="slide37.xml"/><Relationship Id="rId9" Type="http://schemas.openxmlformats.org/officeDocument/2006/relationships/slide" Target="slide27.xml"/><Relationship Id="rId14" Type="http://schemas.openxmlformats.org/officeDocument/2006/relationships/slide" Target="slide39.xml"/><Relationship Id="rId22" Type="http://schemas.openxmlformats.org/officeDocument/2006/relationships/slide" Target="slide55.xml"/><Relationship Id="rId27" Type="http://schemas.openxmlformats.org/officeDocument/2006/relationships/slide" Target="slide65.xml"/><Relationship Id="rId30" Type="http://schemas.openxmlformats.org/officeDocument/2006/relationships/slide" Target="slide71.xml"/><Relationship Id="rId35" Type="http://schemas.openxmlformats.org/officeDocument/2006/relationships/slide" Target="slide8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32.png"/><Relationship Id="rId7" Type="http://schemas.openxmlformats.org/officeDocument/2006/relationships/slide" Target="slide17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37.png"/><Relationship Id="rId7" Type="http://schemas.openxmlformats.org/officeDocument/2006/relationships/slide" Target="slide19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42.png"/><Relationship Id="rId7" Type="http://schemas.openxmlformats.org/officeDocument/2006/relationships/slide" Target="slide2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2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23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.png"/><Relationship Id="rId4" Type="http://schemas.openxmlformats.org/officeDocument/2006/relationships/image" Target="../media/image52.png"/><Relationship Id="rId9" Type="http://schemas.openxmlformats.org/officeDocument/2006/relationships/slide" Target="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image" Target="../media/image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slide" Target="slid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1.png"/><Relationship Id="rId7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29.xml"/><Relationship Id="rId10" Type="http://schemas.openxmlformats.org/officeDocument/2006/relationships/image" Target="../media/image65.png"/><Relationship Id="rId4" Type="http://schemas.openxmlformats.org/officeDocument/2006/relationships/image" Target="../media/image4.png"/><Relationship Id="rId9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4.png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slide" Target="slide16.xml"/><Relationship Id="rId4" Type="http://schemas.openxmlformats.org/officeDocument/2006/relationships/image" Target="../media/image68.png"/><Relationship Id="rId9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5.png"/><Relationship Id="rId7" Type="http://schemas.openxmlformats.org/officeDocument/2006/relationships/slide" Target="slide16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image" Target="../media/image4.png"/><Relationship Id="rId4" Type="http://schemas.openxmlformats.org/officeDocument/2006/relationships/image" Target="../media/image76.png"/><Relationship Id="rId9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3.png"/><Relationship Id="rId10" Type="http://schemas.openxmlformats.org/officeDocument/2006/relationships/slide" Target="slide16.xml"/><Relationship Id="rId4" Type="http://schemas.openxmlformats.org/officeDocument/2006/relationships/image" Target="../media/image82.png"/><Relationship Id="rId9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image" Target="../media/image88.png"/><Relationship Id="rId7" Type="http://schemas.openxmlformats.org/officeDocument/2006/relationships/image" Target="../media/image4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slide" Target="slide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slide" Target="slide16.xm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image" Target="../media/image4.png"/><Relationship Id="rId4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41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slide" Target="slide16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image" Target="../media/image4.png"/><Relationship Id="rId4" Type="http://schemas.openxmlformats.org/officeDocument/2006/relationships/image" Target="../media/image10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slide" Target="slide16.xml"/><Relationship Id="rId4" Type="http://schemas.openxmlformats.org/officeDocument/2006/relationships/slide" Target="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slide" Target="slide16.xml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image" Target="../media/image4.png"/><Relationship Id="rId4" Type="http://schemas.openxmlformats.org/officeDocument/2006/relationships/image" Target="../media/image10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12.png"/><Relationship Id="rId7" Type="http://schemas.openxmlformats.org/officeDocument/2006/relationships/slide" Target="slide49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7.png"/><Relationship Id="rId5" Type="http://schemas.openxmlformats.org/officeDocument/2006/relationships/image" Target="../media/image114.png"/><Relationship Id="rId10" Type="http://schemas.openxmlformats.org/officeDocument/2006/relationships/image" Target="../media/image116.png"/><Relationship Id="rId4" Type="http://schemas.openxmlformats.org/officeDocument/2006/relationships/image" Target="../media/image113.png"/><Relationship Id="rId9" Type="http://schemas.openxmlformats.org/officeDocument/2006/relationships/image" Target="../media/image1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4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20.png"/><Relationship Id="rId7" Type="http://schemas.openxmlformats.org/officeDocument/2006/relationships/slide" Target="slide51.xml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2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openxmlformats.org/officeDocument/2006/relationships/image" Target="../media/image128.png"/><Relationship Id="rId7" Type="http://schemas.openxmlformats.org/officeDocument/2006/relationships/image" Target="../media/image4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Relationship Id="rId9" Type="http://schemas.openxmlformats.org/officeDocument/2006/relationships/slide" Target="slide1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57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5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7" Type="http://schemas.openxmlformats.org/officeDocument/2006/relationships/slide" Target="slide16.xml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image" Target="../media/image4.png"/><Relationship Id="rId4" Type="http://schemas.openxmlformats.org/officeDocument/2006/relationships/image" Target="../media/image1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6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5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slide" Target="slide16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1.xml"/><Relationship Id="rId5" Type="http://schemas.openxmlformats.org/officeDocument/2006/relationships/image" Target="../media/image4.png"/><Relationship Id="rId4" Type="http://schemas.openxmlformats.org/officeDocument/2006/relationships/image" Target="../media/image14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6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7" Type="http://schemas.openxmlformats.org/officeDocument/2006/relationships/slide" Target="slide16.xml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image" Target="../media/image4.png"/><Relationship Id="rId4" Type="http://schemas.openxmlformats.org/officeDocument/2006/relationships/image" Target="../media/image14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6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65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6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67.xml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6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69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6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71.xml"/><Relationship Id="rId4" Type="http://schemas.openxmlformats.org/officeDocument/2006/relationships/image" Target="../media/image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7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16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73.xml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73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75.xml"/><Relationship Id="rId3" Type="http://schemas.openxmlformats.org/officeDocument/2006/relationships/image" Target="../media/image165.png"/><Relationship Id="rId7" Type="http://schemas.openxmlformats.org/officeDocument/2006/relationships/image" Target="../media/image168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4.png"/><Relationship Id="rId4" Type="http://schemas.openxmlformats.org/officeDocument/2006/relationships/image" Target="../media/image166.png"/><Relationship Id="rId9" Type="http://schemas.openxmlformats.org/officeDocument/2006/relationships/slide" Target="slide1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7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77.xml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77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74.png"/><Relationship Id="rId7" Type="http://schemas.openxmlformats.org/officeDocument/2006/relationships/slide" Target="slide16.xml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9.xml"/><Relationship Id="rId5" Type="http://schemas.openxmlformats.org/officeDocument/2006/relationships/image" Target="../media/image4.png"/><Relationship Id="rId10" Type="http://schemas.openxmlformats.org/officeDocument/2006/relationships/image" Target="../media/image178.png"/><Relationship Id="rId4" Type="http://schemas.openxmlformats.org/officeDocument/2006/relationships/image" Target="../media/image175.png"/><Relationship Id="rId9" Type="http://schemas.openxmlformats.org/officeDocument/2006/relationships/image" Target="../media/image17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slide" Target="slide1.xml"/><Relationship Id="rId4" Type="http://schemas.openxmlformats.org/officeDocument/2006/relationships/image" Target="../media/image16.png"/><Relationship Id="rId9" Type="http://schemas.openxmlformats.org/officeDocument/2006/relationships/slide" Target="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79.xml"/><Relationship Id="rId4" Type="http://schemas.openxmlformats.org/officeDocument/2006/relationships/image" Target="../media/image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7" Type="http://schemas.openxmlformats.org/officeDocument/2006/relationships/slide" Target="slide16.xml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1.xml"/><Relationship Id="rId5" Type="http://schemas.openxmlformats.org/officeDocument/2006/relationships/image" Target="../media/image4.png"/><Relationship Id="rId4" Type="http://schemas.openxmlformats.org/officeDocument/2006/relationships/image" Target="../media/image18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8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83.xml"/><Relationship Id="rId4" Type="http://schemas.openxmlformats.org/officeDocument/2006/relationships/image" Target="../media/image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8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Grouped Data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924056" y="23489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924056" y="17728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3924056" y="292500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924056" y="350106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923928" y="407712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524" y="6524624"/>
            <a:ext cx="1478140" cy="2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Discrete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3923928" y="465319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3923928" y="52292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3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496944" cy="464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36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292080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7" idx="3"/>
            <a:endCxn id="12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1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40960" cy="219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251520" y="1340768"/>
            <a:ext cx="8640960" cy="2199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92080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6" idx="3"/>
            <a:endCxn id="15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2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846338"/>
            <a:ext cx="8784976" cy="3967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77072"/>
            <a:ext cx="8784976" cy="15000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04664"/>
            <a:ext cx="8784976" cy="435276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5292080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7" idx="3"/>
            <a:endCxn id="12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85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24744"/>
            <a:ext cx="8640958" cy="403627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251520" y="1124744"/>
            <a:ext cx="8640960" cy="238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0" y="1362882"/>
            <a:ext cx="8640960" cy="3798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51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9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736240"/>
            <a:ext cx="8352928" cy="3933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04664"/>
            <a:ext cx="8352928" cy="335821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292080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7" idx="3"/>
            <a:endCxn id="12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43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24744"/>
            <a:ext cx="8640958" cy="369593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251520" y="1124744"/>
            <a:ext cx="8640960" cy="3695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92080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0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Grouped Data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619672" y="14127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2843808" y="25649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2011 </a:t>
            </a:r>
            <a:r>
              <a:rPr lang="en-GB" sz="1400" b="1" dirty="0" smtClean="0">
                <a:latin typeface="Comic Sans MS" panose="030F0702030302020204" pitchFamily="66" charset="0"/>
              </a:rPr>
              <a:t>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619672" y="19888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619672" y="25649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1619672" y="31409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1619672" y="37170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1619672" y="42930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1619672" y="48692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1" action="ppaction://hlinksldjump"/>
          </p:cNvPr>
          <p:cNvSpPr/>
          <p:nvPr/>
        </p:nvSpPr>
        <p:spPr>
          <a:xfrm>
            <a:off x="1619672" y="544528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2" action="ppaction://hlinksldjump"/>
          </p:cNvPr>
          <p:cNvSpPr/>
          <p:nvPr/>
        </p:nvSpPr>
        <p:spPr>
          <a:xfrm>
            <a:off x="2843936" y="14127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3" action="ppaction://hlinksldjump"/>
          </p:cNvPr>
          <p:cNvSpPr/>
          <p:nvPr/>
        </p:nvSpPr>
        <p:spPr>
          <a:xfrm>
            <a:off x="2843808" y="19888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4" action="ppaction://hlinksldjump"/>
          </p:cNvPr>
          <p:cNvSpPr/>
          <p:nvPr/>
        </p:nvSpPr>
        <p:spPr>
          <a:xfrm>
            <a:off x="2843808" y="31410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5" action="ppaction://hlinksldjump"/>
          </p:cNvPr>
          <p:cNvSpPr/>
          <p:nvPr/>
        </p:nvSpPr>
        <p:spPr>
          <a:xfrm>
            <a:off x="2843808" y="37170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6" action="ppaction://hlinksldjump"/>
          </p:cNvPr>
          <p:cNvSpPr/>
          <p:nvPr/>
        </p:nvSpPr>
        <p:spPr>
          <a:xfrm>
            <a:off x="2843808" y="42931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7" action="ppaction://hlinksldjump"/>
          </p:cNvPr>
          <p:cNvSpPr/>
          <p:nvPr/>
        </p:nvSpPr>
        <p:spPr>
          <a:xfrm>
            <a:off x="2843808" y="48692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8" action="ppaction://hlinksldjump"/>
          </p:cNvPr>
          <p:cNvSpPr/>
          <p:nvPr/>
        </p:nvSpPr>
        <p:spPr>
          <a:xfrm>
            <a:off x="2843808" y="544528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9" action="ppaction://hlinksldjump"/>
          </p:cNvPr>
          <p:cNvSpPr/>
          <p:nvPr/>
        </p:nvSpPr>
        <p:spPr>
          <a:xfrm>
            <a:off x="4068072" y="14127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20" action="ppaction://hlinksldjump"/>
          </p:cNvPr>
          <p:cNvSpPr/>
          <p:nvPr/>
        </p:nvSpPr>
        <p:spPr>
          <a:xfrm>
            <a:off x="4067944" y="19888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21" action="ppaction://hlinksldjump"/>
          </p:cNvPr>
          <p:cNvSpPr/>
          <p:nvPr/>
        </p:nvSpPr>
        <p:spPr>
          <a:xfrm>
            <a:off x="4067944" y="25649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22" action="ppaction://hlinksldjump"/>
          </p:cNvPr>
          <p:cNvSpPr/>
          <p:nvPr/>
        </p:nvSpPr>
        <p:spPr>
          <a:xfrm>
            <a:off x="4067944" y="31410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23" action="ppaction://hlinksldjump"/>
          </p:cNvPr>
          <p:cNvSpPr/>
          <p:nvPr/>
        </p:nvSpPr>
        <p:spPr>
          <a:xfrm>
            <a:off x="4067944" y="37170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24" action="ppaction://hlinksldjump"/>
          </p:cNvPr>
          <p:cNvSpPr/>
          <p:nvPr/>
        </p:nvSpPr>
        <p:spPr>
          <a:xfrm>
            <a:off x="4067944" y="48691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5" action="ppaction://hlinksldjump"/>
          </p:cNvPr>
          <p:cNvSpPr/>
          <p:nvPr/>
        </p:nvSpPr>
        <p:spPr>
          <a:xfrm>
            <a:off x="4067944" y="42931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26" action="ppaction://hlinksldjump"/>
          </p:cNvPr>
          <p:cNvSpPr/>
          <p:nvPr/>
        </p:nvSpPr>
        <p:spPr>
          <a:xfrm>
            <a:off x="4067944" y="544528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27" action="ppaction://hlinksldjump"/>
          </p:cNvPr>
          <p:cNvSpPr/>
          <p:nvPr/>
        </p:nvSpPr>
        <p:spPr>
          <a:xfrm>
            <a:off x="5292208" y="14127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8" action="ppaction://hlinksldjump"/>
          </p:cNvPr>
          <p:cNvSpPr/>
          <p:nvPr/>
        </p:nvSpPr>
        <p:spPr>
          <a:xfrm>
            <a:off x="5292080" y="19888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29" action="ppaction://hlinksldjump"/>
          </p:cNvPr>
          <p:cNvSpPr/>
          <p:nvPr/>
        </p:nvSpPr>
        <p:spPr>
          <a:xfrm>
            <a:off x="5292080" y="25649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30" action="ppaction://hlinksldjump"/>
          </p:cNvPr>
          <p:cNvSpPr/>
          <p:nvPr/>
        </p:nvSpPr>
        <p:spPr>
          <a:xfrm>
            <a:off x="5292080" y="31410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31" action="ppaction://hlinksldjump"/>
          </p:cNvPr>
          <p:cNvSpPr/>
          <p:nvPr/>
        </p:nvSpPr>
        <p:spPr>
          <a:xfrm>
            <a:off x="5292080" y="37170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32" action="ppaction://hlinksldjump"/>
          </p:cNvPr>
          <p:cNvSpPr/>
          <p:nvPr/>
        </p:nvSpPr>
        <p:spPr>
          <a:xfrm>
            <a:off x="5292080" y="42931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33" action="ppaction://hlinksldjump"/>
          </p:cNvPr>
          <p:cNvSpPr/>
          <p:nvPr/>
        </p:nvSpPr>
        <p:spPr>
          <a:xfrm>
            <a:off x="5292080" y="48692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34" action="ppaction://hlinksldjump"/>
          </p:cNvPr>
          <p:cNvSpPr/>
          <p:nvPr/>
        </p:nvSpPr>
        <p:spPr>
          <a:xfrm>
            <a:off x="5292080" y="544528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35" action="ppaction://hlinksldjump"/>
          </p:cNvPr>
          <p:cNvSpPr/>
          <p:nvPr/>
        </p:nvSpPr>
        <p:spPr>
          <a:xfrm>
            <a:off x="6516344" y="14127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36" action="ppaction://hlinksldjump"/>
          </p:cNvPr>
          <p:cNvSpPr/>
          <p:nvPr/>
        </p:nvSpPr>
        <p:spPr>
          <a:xfrm>
            <a:off x="6516216" y="19888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>
            <a:hlinkClick r:id="rId37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993188"/>
            <a:ext cx="4098285" cy="167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3"/>
            <a:ext cx="4098284" cy="462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21"/>
          <p:cNvSpPr/>
          <p:nvPr/>
        </p:nvSpPr>
        <p:spPr>
          <a:xfrm>
            <a:off x="5589917" y="793630"/>
            <a:ext cx="3088257" cy="3873261"/>
          </a:xfrm>
          <a:custGeom>
            <a:avLst/>
            <a:gdLst>
              <a:gd name="connsiteX0" fmla="*/ 0 w 3088257"/>
              <a:gd name="connsiteY0" fmla="*/ 3873261 h 3873261"/>
              <a:gd name="connsiteX1" fmla="*/ 517585 w 3088257"/>
              <a:gd name="connsiteY1" fmla="*/ 2993366 h 3873261"/>
              <a:gd name="connsiteX2" fmla="*/ 1026543 w 3088257"/>
              <a:gd name="connsiteY2" fmla="*/ 1742536 h 3873261"/>
              <a:gd name="connsiteX3" fmla="*/ 1544128 w 3088257"/>
              <a:gd name="connsiteY3" fmla="*/ 1078302 h 3873261"/>
              <a:gd name="connsiteX4" fmla="*/ 2053087 w 3088257"/>
              <a:gd name="connsiteY4" fmla="*/ 621102 h 3873261"/>
              <a:gd name="connsiteX5" fmla="*/ 2579298 w 3088257"/>
              <a:gd name="connsiteY5" fmla="*/ 207034 h 3873261"/>
              <a:gd name="connsiteX6" fmla="*/ 3088257 w 3088257"/>
              <a:gd name="connsiteY6" fmla="*/ 0 h 387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8257" h="3873261">
                <a:moveTo>
                  <a:pt x="0" y="3873261"/>
                </a:moveTo>
                <a:cubicBezTo>
                  <a:pt x="173247" y="3610874"/>
                  <a:pt x="346494" y="3348487"/>
                  <a:pt x="517585" y="2993366"/>
                </a:cubicBezTo>
                <a:cubicBezTo>
                  <a:pt x="688676" y="2638245"/>
                  <a:pt x="855453" y="2061713"/>
                  <a:pt x="1026543" y="1742536"/>
                </a:cubicBezTo>
                <a:cubicBezTo>
                  <a:pt x="1197634" y="1423359"/>
                  <a:pt x="1373037" y="1265208"/>
                  <a:pt x="1544128" y="1078302"/>
                </a:cubicBezTo>
                <a:cubicBezTo>
                  <a:pt x="1715219" y="891396"/>
                  <a:pt x="1880559" y="766313"/>
                  <a:pt x="2053087" y="621102"/>
                </a:cubicBezTo>
                <a:cubicBezTo>
                  <a:pt x="2225615" y="475891"/>
                  <a:pt x="2406770" y="310551"/>
                  <a:pt x="2579298" y="207034"/>
                </a:cubicBezTo>
                <a:cubicBezTo>
                  <a:pt x="2751826" y="103517"/>
                  <a:pt x="2920041" y="51758"/>
                  <a:pt x="308825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012160" y="4282716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80312" y="4287287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352989"/>
            <a:ext cx="4571999" cy="336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3717032"/>
            <a:ext cx="4571999" cy="29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5" idx="3"/>
            <a:endCxn id="18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1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1282936"/>
            <a:ext cx="8352932" cy="33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1282936"/>
            <a:ext cx="8352930" cy="489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772816"/>
            <a:ext cx="835293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95536" y="3140968"/>
            <a:ext cx="835293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5536" y="3429000"/>
            <a:ext cx="835293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536" y="4293096"/>
            <a:ext cx="835293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4" idx="3"/>
            <a:endCxn id="16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2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  <p:bldP spid="2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581128"/>
            <a:ext cx="4402090" cy="1869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4664"/>
            <a:ext cx="4402090" cy="4176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619080"/>
            <a:ext cx="4092930" cy="290626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491348"/>
            <a:ext cx="4092930" cy="3127732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5600700" y="1028700"/>
            <a:ext cx="3124200" cy="3124200"/>
          </a:xfrm>
          <a:custGeom>
            <a:avLst/>
            <a:gdLst>
              <a:gd name="connsiteX0" fmla="*/ 0 w 3124200"/>
              <a:gd name="connsiteY0" fmla="*/ 3124200 h 3124200"/>
              <a:gd name="connsiteX1" fmla="*/ 632460 w 3124200"/>
              <a:gd name="connsiteY1" fmla="*/ 2811780 h 3124200"/>
              <a:gd name="connsiteX2" fmla="*/ 1249680 w 3124200"/>
              <a:gd name="connsiteY2" fmla="*/ 1623060 h 3124200"/>
              <a:gd name="connsiteX3" fmla="*/ 1882140 w 3124200"/>
              <a:gd name="connsiteY3" fmla="*/ 548640 h 3124200"/>
              <a:gd name="connsiteX4" fmla="*/ 2499360 w 3124200"/>
              <a:gd name="connsiteY4" fmla="*/ 121920 h 3124200"/>
              <a:gd name="connsiteX5" fmla="*/ 3124200 w 3124200"/>
              <a:gd name="connsiteY5" fmla="*/ 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200" h="3124200">
                <a:moveTo>
                  <a:pt x="0" y="3124200"/>
                </a:moveTo>
                <a:cubicBezTo>
                  <a:pt x="212090" y="3093085"/>
                  <a:pt x="424180" y="3061970"/>
                  <a:pt x="632460" y="2811780"/>
                </a:cubicBezTo>
                <a:cubicBezTo>
                  <a:pt x="840740" y="2561590"/>
                  <a:pt x="1041400" y="2000250"/>
                  <a:pt x="1249680" y="1623060"/>
                </a:cubicBezTo>
                <a:cubicBezTo>
                  <a:pt x="1457960" y="1245870"/>
                  <a:pt x="1673860" y="798830"/>
                  <a:pt x="1882140" y="548640"/>
                </a:cubicBezTo>
                <a:cubicBezTo>
                  <a:pt x="2090420" y="298450"/>
                  <a:pt x="2292350" y="213360"/>
                  <a:pt x="2499360" y="121920"/>
                </a:cubicBezTo>
                <a:cubicBezTo>
                  <a:pt x="2706370" y="30480"/>
                  <a:pt x="2915285" y="15240"/>
                  <a:pt x="31242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680011" y="4432541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48163" y="4437112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7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18" idx="3"/>
            <a:endCxn id="28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8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3" y="4437112"/>
            <a:ext cx="5904654" cy="698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913410"/>
            <a:ext cx="5904656" cy="18999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332656"/>
            <a:ext cx="5904656" cy="410428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5" idx="3"/>
            <a:endCxn id="18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28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4" y="1268760"/>
            <a:ext cx="8352932" cy="26840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268759"/>
            <a:ext cx="8352930" cy="216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484784"/>
            <a:ext cx="8352930" cy="69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95536" y="2178920"/>
            <a:ext cx="8352930" cy="457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5536" y="2636912"/>
            <a:ext cx="8352930" cy="458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536" y="3094904"/>
            <a:ext cx="8352930" cy="866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4" idx="3"/>
            <a:endCxn id="16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  <p:bldP spid="2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20080"/>
            <a:ext cx="4382965" cy="3429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49080"/>
            <a:ext cx="4382966" cy="129117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4680011" y="3789040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48163" y="3793611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701838"/>
            <a:ext cx="4359646" cy="20070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2708920"/>
            <a:ext cx="4359646" cy="3070480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5585460" y="1272540"/>
            <a:ext cx="2865120" cy="2278380"/>
          </a:xfrm>
          <a:custGeom>
            <a:avLst/>
            <a:gdLst>
              <a:gd name="connsiteX0" fmla="*/ 0 w 2865120"/>
              <a:gd name="connsiteY0" fmla="*/ 2278380 h 2278380"/>
              <a:gd name="connsiteX1" fmla="*/ 586740 w 2865120"/>
              <a:gd name="connsiteY1" fmla="*/ 2049780 h 2278380"/>
              <a:gd name="connsiteX2" fmla="*/ 1150620 w 2865120"/>
              <a:gd name="connsiteY2" fmla="*/ 960120 h 2278380"/>
              <a:gd name="connsiteX3" fmla="*/ 1729740 w 2865120"/>
              <a:gd name="connsiteY3" fmla="*/ 167640 h 2278380"/>
              <a:gd name="connsiteX4" fmla="*/ 2293620 w 2865120"/>
              <a:gd name="connsiteY4" fmla="*/ 53340 h 2278380"/>
              <a:gd name="connsiteX5" fmla="*/ 2865120 w 2865120"/>
              <a:gd name="connsiteY5" fmla="*/ 0 h 227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5120" h="2278380">
                <a:moveTo>
                  <a:pt x="0" y="2278380"/>
                </a:moveTo>
                <a:cubicBezTo>
                  <a:pt x="197485" y="2273935"/>
                  <a:pt x="394970" y="2269490"/>
                  <a:pt x="586740" y="2049780"/>
                </a:cubicBezTo>
                <a:cubicBezTo>
                  <a:pt x="778510" y="1830070"/>
                  <a:pt x="960120" y="1273810"/>
                  <a:pt x="1150620" y="960120"/>
                </a:cubicBezTo>
                <a:cubicBezTo>
                  <a:pt x="1341120" y="646430"/>
                  <a:pt x="1539240" y="318770"/>
                  <a:pt x="1729740" y="167640"/>
                </a:cubicBezTo>
                <a:cubicBezTo>
                  <a:pt x="1920240" y="16510"/>
                  <a:pt x="2104390" y="81280"/>
                  <a:pt x="2293620" y="53340"/>
                </a:cubicBezTo>
                <a:cubicBezTo>
                  <a:pt x="2482850" y="25400"/>
                  <a:pt x="2673985" y="12700"/>
                  <a:pt x="28651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hlinkClick r:id="rId7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18" idx="3"/>
            <a:endCxn id="28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5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564904"/>
            <a:ext cx="8352929" cy="3012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980728"/>
            <a:ext cx="8352926" cy="16262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980729"/>
            <a:ext cx="8352930" cy="1626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2606963"/>
            <a:ext cx="8352930" cy="31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95536" y="2924945"/>
            <a:ext cx="8352930" cy="1050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5536" y="3975114"/>
            <a:ext cx="8352930" cy="158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69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8352928" cy="24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409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18" idx="3"/>
            <a:endCxn id="28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0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352929" cy="95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2132856"/>
            <a:ext cx="8352930" cy="953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1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2023" t="27634" r="-799"/>
          <a:stretch/>
        </p:blipFill>
        <p:spPr>
          <a:xfrm>
            <a:off x="4900116" y="3284984"/>
            <a:ext cx="4208388" cy="187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5092140"/>
            <a:ext cx="4680519" cy="11451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52112"/>
            <a:ext cx="4680519" cy="68946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5" y="1343605"/>
            <a:ext cx="4680518" cy="3798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0116" y="692696"/>
            <a:ext cx="4136380" cy="2662498"/>
          </a:xfrm>
          <a:prstGeom prst="rect">
            <a:avLst/>
          </a:prstGeom>
        </p:spPr>
      </p:pic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15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0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352928" cy="236113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624231"/>
            <a:ext cx="8352930" cy="364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6" y="1988841"/>
            <a:ext cx="8352930" cy="2001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90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15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404664"/>
            <a:ext cx="4752528" cy="2374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736" y="2766268"/>
            <a:ext cx="4752528" cy="2246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737" y="5004766"/>
            <a:ext cx="4752526" cy="18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28800"/>
            <a:ext cx="8640958" cy="207359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628799"/>
            <a:ext cx="864095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2492896"/>
            <a:ext cx="864095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3212976"/>
            <a:ext cx="8640958" cy="489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3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581128"/>
            <a:ext cx="4536504" cy="534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3717032"/>
            <a:ext cx="4536503" cy="921637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15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6" y="1263476"/>
            <a:ext cx="4536504" cy="2453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4008" y="927806"/>
            <a:ext cx="4464496" cy="3292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4008" y="1233496"/>
            <a:ext cx="4464496" cy="2671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4008" y="3861048"/>
            <a:ext cx="4464496" cy="174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484784"/>
            <a:ext cx="8784974" cy="25726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484782"/>
            <a:ext cx="8784974" cy="216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3" y="1700807"/>
            <a:ext cx="8784974" cy="1512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3" y="3212976"/>
            <a:ext cx="8784974" cy="844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8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764704"/>
            <a:ext cx="8640956" cy="381951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764703"/>
            <a:ext cx="8640958" cy="226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990794"/>
            <a:ext cx="8640958" cy="2294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3284984"/>
            <a:ext cx="8640958" cy="612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1" y="3897056"/>
            <a:ext cx="8640958" cy="687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0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3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9" y="4941168"/>
            <a:ext cx="4464496" cy="1211167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831695"/>
            <a:ext cx="4464496" cy="2885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633980"/>
            <a:ext cx="4464496" cy="1963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008" y="3702329"/>
            <a:ext cx="4464496" cy="1238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6" y="3573016"/>
            <a:ext cx="4536504" cy="5570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96" y="1484784"/>
            <a:ext cx="4536504" cy="2115615"/>
          </a:xfrm>
          <a:prstGeom prst="rect">
            <a:avLst/>
          </a:prstGeom>
        </p:spPr>
      </p:pic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13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890460"/>
            <a:ext cx="8640956" cy="237168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890459"/>
            <a:ext cx="8640958" cy="1106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2996952"/>
            <a:ext cx="864095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3356992"/>
            <a:ext cx="8640958" cy="905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3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684" y="4173719"/>
            <a:ext cx="4510820" cy="19915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684" y="1196752"/>
            <a:ext cx="4510820" cy="2952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5" y="2834445"/>
            <a:ext cx="4464497" cy="1098611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96" y="1069325"/>
            <a:ext cx="4464497" cy="17844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7683" y="740433"/>
            <a:ext cx="4510821" cy="45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2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916832"/>
            <a:ext cx="8640956" cy="125823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916831"/>
            <a:ext cx="8640958" cy="931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2848366"/>
            <a:ext cx="8640958" cy="326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8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5877272"/>
            <a:ext cx="4320480" cy="9925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915835"/>
            <a:ext cx="4320480" cy="2991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332656"/>
            <a:ext cx="4320480" cy="2583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2788407"/>
            <a:ext cx="4608510" cy="1360673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6" y="476672"/>
            <a:ext cx="4608510" cy="2316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97" y="2780928"/>
            <a:ext cx="4608510" cy="107429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635896" y="4672376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5896" y="5104655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349240" y="3406140"/>
            <a:ext cx="3131820" cy="2110740"/>
          </a:xfrm>
          <a:custGeom>
            <a:avLst/>
            <a:gdLst>
              <a:gd name="connsiteX0" fmla="*/ 0 w 3131820"/>
              <a:gd name="connsiteY0" fmla="*/ 2110740 h 2110740"/>
              <a:gd name="connsiteX1" fmla="*/ 518160 w 3131820"/>
              <a:gd name="connsiteY1" fmla="*/ 2042160 h 2110740"/>
              <a:gd name="connsiteX2" fmla="*/ 1051560 w 3131820"/>
              <a:gd name="connsiteY2" fmla="*/ 1943100 h 2110740"/>
              <a:gd name="connsiteX3" fmla="*/ 1569720 w 3131820"/>
              <a:gd name="connsiteY3" fmla="*/ 1798320 h 2110740"/>
              <a:gd name="connsiteX4" fmla="*/ 2103120 w 3131820"/>
              <a:gd name="connsiteY4" fmla="*/ 1303020 h 2110740"/>
              <a:gd name="connsiteX5" fmla="*/ 2301240 w 3131820"/>
              <a:gd name="connsiteY5" fmla="*/ 807720 h 2110740"/>
              <a:gd name="connsiteX6" fmla="*/ 2446020 w 3131820"/>
              <a:gd name="connsiteY6" fmla="*/ 411480 h 2110740"/>
              <a:gd name="connsiteX7" fmla="*/ 2621280 w 3131820"/>
              <a:gd name="connsiteY7" fmla="*/ 152400 h 2110740"/>
              <a:gd name="connsiteX8" fmla="*/ 2903220 w 3131820"/>
              <a:gd name="connsiteY8" fmla="*/ 38100 h 2110740"/>
              <a:gd name="connsiteX9" fmla="*/ 3131820 w 3131820"/>
              <a:gd name="connsiteY9" fmla="*/ 0 h 21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31820" h="2110740">
                <a:moveTo>
                  <a:pt x="0" y="2110740"/>
                </a:moveTo>
                <a:cubicBezTo>
                  <a:pt x="171450" y="2090420"/>
                  <a:pt x="342900" y="2070100"/>
                  <a:pt x="518160" y="2042160"/>
                </a:cubicBezTo>
                <a:cubicBezTo>
                  <a:pt x="693420" y="2014220"/>
                  <a:pt x="876300" y="1983740"/>
                  <a:pt x="1051560" y="1943100"/>
                </a:cubicBezTo>
                <a:cubicBezTo>
                  <a:pt x="1226820" y="1902460"/>
                  <a:pt x="1394460" y="1905000"/>
                  <a:pt x="1569720" y="1798320"/>
                </a:cubicBezTo>
                <a:cubicBezTo>
                  <a:pt x="1744980" y="1691640"/>
                  <a:pt x="1981200" y="1468120"/>
                  <a:pt x="2103120" y="1303020"/>
                </a:cubicBezTo>
                <a:cubicBezTo>
                  <a:pt x="2225040" y="1137920"/>
                  <a:pt x="2244090" y="956310"/>
                  <a:pt x="2301240" y="807720"/>
                </a:cubicBezTo>
                <a:cubicBezTo>
                  <a:pt x="2358390" y="659130"/>
                  <a:pt x="2392680" y="520700"/>
                  <a:pt x="2446020" y="411480"/>
                </a:cubicBezTo>
                <a:cubicBezTo>
                  <a:pt x="2499360" y="302260"/>
                  <a:pt x="2545080" y="214630"/>
                  <a:pt x="2621280" y="152400"/>
                </a:cubicBezTo>
                <a:cubicBezTo>
                  <a:pt x="2697480" y="90170"/>
                  <a:pt x="2818130" y="63500"/>
                  <a:pt x="2903220" y="38100"/>
                </a:cubicBezTo>
                <a:cubicBezTo>
                  <a:pt x="2988310" y="12700"/>
                  <a:pt x="3060065" y="6350"/>
                  <a:pt x="31318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9" idx="3"/>
            <a:endCxn id="19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hlinkClick r:id="rId10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1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980728"/>
            <a:ext cx="8640956" cy="375129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980727"/>
            <a:ext cx="8640958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1129313"/>
            <a:ext cx="8640958" cy="1291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21" y="2420888"/>
            <a:ext cx="864095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2636912"/>
            <a:ext cx="8640958" cy="79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1" y="3431312"/>
            <a:ext cx="8640958" cy="1300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2" idx="3"/>
            <a:endCxn id="15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9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0" grpId="0" animBg="1"/>
      <p:bldP spid="23" grpId="0" animBg="1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79511" y="548680"/>
            <a:ext cx="4568025" cy="5544616"/>
            <a:chOff x="179511" y="548680"/>
            <a:chExt cx="4627350" cy="5616624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1" y="2852936"/>
              <a:ext cx="4627350" cy="711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1" y="3327816"/>
              <a:ext cx="4627349" cy="2837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48680"/>
              <a:ext cx="4627348" cy="245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860" y="533758"/>
            <a:ext cx="4085619" cy="318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860" y="3717032"/>
            <a:ext cx="4085620" cy="173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9" idx="3"/>
            <a:endCxn id="23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719402" y="747429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87554" y="752000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455920" y="1386840"/>
            <a:ext cx="2956560" cy="1973580"/>
          </a:xfrm>
          <a:custGeom>
            <a:avLst/>
            <a:gdLst>
              <a:gd name="connsiteX0" fmla="*/ 0 w 2956560"/>
              <a:gd name="connsiteY0" fmla="*/ 1973580 h 1973580"/>
              <a:gd name="connsiteX1" fmla="*/ 502920 w 2956560"/>
              <a:gd name="connsiteY1" fmla="*/ 1775460 h 1973580"/>
              <a:gd name="connsiteX2" fmla="*/ 990600 w 2956560"/>
              <a:gd name="connsiteY2" fmla="*/ 1440180 h 1973580"/>
              <a:gd name="connsiteX3" fmla="*/ 1485900 w 2956560"/>
              <a:gd name="connsiteY3" fmla="*/ 792480 h 1973580"/>
              <a:gd name="connsiteX4" fmla="*/ 1981200 w 2956560"/>
              <a:gd name="connsiteY4" fmla="*/ 373380 h 1973580"/>
              <a:gd name="connsiteX5" fmla="*/ 2461260 w 2956560"/>
              <a:gd name="connsiteY5" fmla="*/ 137160 h 1973580"/>
              <a:gd name="connsiteX6" fmla="*/ 2956560 w 2956560"/>
              <a:gd name="connsiteY6" fmla="*/ 0 h 19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6560" h="1973580">
                <a:moveTo>
                  <a:pt x="0" y="1973580"/>
                </a:moveTo>
                <a:cubicBezTo>
                  <a:pt x="168910" y="1918970"/>
                  <a:pt x="337820" y="1864360"/>
                  <a:pt x="502920" y="1775460"/>
                </a:cubicBezTo>
                <a:cubicBezTo>
                  <a:pt x="668020" y="1686560"/>
                  <a:pt x="826770" y="1604010"/>
                  <a:pt x="990600" y="1440180"/>
                </a:cubicBezTo>
                <a:cubicBezTo>
                  <a:pt x="1154430" y="1276350"/>
                  <a:pt x="1320800" y="970280"/>
                  <a:pt x="1485900" y="792480"/>
                </a:cubicBezTo>
                <a:cubicBezTo>
                  <a:pt x="1651000" y="614680"/>
                  <a:pt x="1818640" y="482600"/>
                  <a:pt x="1981200" y="373380"/>
                </a:cubicBezTo>
                <a:cubicBezTo>
                  <a:pt x="2143760" y="264160"/>
                  <a:pt x="2298700" y="199390"/>
                  <a:pt x="2461260" y="137160"/>
                </a:cubicBezTo>
                <a:cubicBezTo>
                  <a:pt x="2623820" y="74930"/>
                  <a:pt x="2790190" y="37465"/>
                  <a:pt x="29565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hlinkClick r:id="rId9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4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354694"/>
            <a:ext cx="8352931" cy="365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95536" y="1354694"/>
            <a:ext cx="8352930" cy="1066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5536" y="2420888"/>
            <a:ext cx="835293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5536" y="2564904"/>
            <a:ext cx="835293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5536" y="3789040"/>
            <a:ext cx="835293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3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463034"/>
            <a:ext cx="6912768" cy="2350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240200"/>
            <a:ext cx="6912768" cy="17729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68708"/>
            <a:ext cx="6912768" cy="370836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1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98" y="4725144"/>
            <a:ext cx="8511804" cy="20744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98" y="3982270"/>
            <a:ext cx="8511804" cy="16069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98" y="308352"/>
            <a:ext cx="8511804" cy="405675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5" idx="3"/>
            <a:endCxn id="18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158555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0" y="1921400"/>
            <a:ext cx="8640960" cy="1003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2924944"/>
            <a:ext cx="8640960" cy="433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1772815"/>
            <a:ext cx="8640960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3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7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789040"/>
            <a:ext cx="8496944" cy="2798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344971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01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72816"/>
            <a:ext cx="8640958" cy="107943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20" y="1772816"/>
            <a:ext cx="8640960" cy="1079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65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124156"/>
            <a:ext cx="8496944" cy="16892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437112"/>
            <a:ext cx="8496942" cy="14473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04664"/>
            <a:ext cx="8496944" cy="440344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9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222610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20" y="1700807"/>
            <a:ext cx="8640960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20" y="1849393"/>
            <a:ext cx="8640959" cy="2077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9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789040"/>
            <a:ext cx="8640960" cy="284785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362398"/>
            <a:ext cx="8640960" cy="349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9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72816"/>
            <a:ext cx="8640958" cy="132563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19" y="1772816"/>
            <a:ext cx="8640960" cy="1325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5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174574"/>
            <a:ext cx="8640958" cy="16388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3956932"/>
            <a:ext cx="8640956" cy="1344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431516"/>
            <a:ext cx="8640958" cy="357354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844824"/>
            <a:ext cx="8640962" cy="197429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19" y="1844823"/>
            <a:ext cx="8640960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19" y="2420888"/>
            <a:ext cx="8640960" cy="139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49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7" y="5301208"/>
            <a:ext cx="4392490" cy="9152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t="50185"/>
          <a:stretch/>
        </p:blipFill>
        <p:spPr>
          <a:xfrm>
            <a:off x="4644007" y="4653136"/>
            <a:ext cx="4392490" cy="936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4293096"/>
            <a:ext cx="4535402" cy="46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3323404"/>
            <a:ext cx="4535402" cy="68166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96" y="1218592"/>
            <a:ext cx="4535402" cy="22099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96" y="4005064"/>
            <a:ext cx="4535400" cy="313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4007" y="1219878"/>
            <a:ext cx="4392490" cy="30732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b="80470"/>
          <a:stretch/>
        </p:blipFill>
        <p:spPr>
          <a:xfrm>
            <a:off x="4644007" y="4286133"/>
            <a:ext cx="4392490" cy="36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0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8352928" cy="31417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268760"/>
            <a:ext cx="835293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556792"/>
            <a:ext cx="8352930" cy="2853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34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640960" cy="408985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19" y="1052736"/>
            <a:ext cx="8640960" cy="775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19" y="1827905"/>
            <a:ext cx="8640960" cy="1457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18" y="3284983"/>
            <a:ext cx="8640961" cy="775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18" y="4060152"/>
            <a:ext cx="8640961" cy="1082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33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  <p:bldP spid="22" grpId="0" animBg="1"/>
      <p:bldP spid="2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7" y="5898752"/>
            <a:ext cx="4752526" cy="9146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5229200"/>
            <a:ext cx="4752528" cy="10880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2348880"/>
            <a:ext cx="4752528" cy="2852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392332"/>
            <a:ext cx="4752528" cy="195654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5736" y="5175346"/>
            <a:ext cx="4752528" cy="4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4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556792"/>
            <a:ext cx="8640964" cy="296749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19" y="1543936"/>
            <a:ext cx="8640960" cy="1597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19" y="3140968"/>
            <a:ext cx="8640960" cy="742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18" y="3883052"/>
            <a:ext cx="8640961" cy="6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5" idx="3"/>
            <a:endCxn id="18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8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  <p:bldP spid="2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2717"/>
            <a:ext cx="8640960" cy="571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28800"/>
            <a:ext cx="8640962" cy="211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19" y="1628800"/>
            <a:ext cx="8640960" cy="2115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36038"/>
            <a:ext cx="6624736" cy="197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373216"/>
            <a:ext cx="6624736" cy="58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5024"/>
            <a:ext cx="6624736" cy="172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6624736" cy="119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8128"/>
            <a:ext cx="6624736" cy="36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9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96752"/>
            <a:ext cx="8640962" cy="371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19" y="1340768"/>
            <a:ext cx="8640960" cy="2070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8" idx="3"/>
            <a:endCxn id="11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19" y="1196752"/>
            <a:ext cx="864096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19" y="3411736"/>
            <a:ext cx="8640962" cy="1497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92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97152"/>
            <a:ext cx="8496944" cy="18544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447857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2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348880"/>
            <a:ext cx="8640962" cy="82605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2348880"/>
            <a:ext cx="8640962" cy="85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108494"/>
            <a:ext cx="8640958" cy="37048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3566190"/>
            <a:ext cx="8640956" cy="1735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404664"/>
            <a:ext cx="8640958" cy="389679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62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640960" cy="418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411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7" idx="3"/>
            <a:endCxn id="12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8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412776"/>
            <a:ext cx="8640962" cy="301070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1412776"/>
            <a:ext cx="8640962" cy="14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19" y="1561360"/>
            <a:ext cx="8640962" cy="286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8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7808"/>
            <a:ext cx="8064896" cy="234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26062"/>
            <a:ext cx="8064896" cy="14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457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80728"/>
            <a:ext cx="8640962" cy="440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980729"/>
            <a:ext cx="8640962" cy="14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19" y="1124744"/>
            <a:ext cx="8640962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19" y="4653136"/>
            <a:ext cx="8640962" cy="729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30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2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39186"/>
            <a:ext cx="8784976" cy="327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11930"/>
            <a:ext cx="8784976" cy="206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6" cy="389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79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68760"/>
            <a:ext cx="8640962" cy="383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1412776"/>
            <a:ext cx="8640962" cy="3693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19" y="1268761"/>
            <a:ext cx="864096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20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140968"/>
            <a:ext cx="8640958" cy="35010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369994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8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156313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51519" y="1772815"/>
            <a:ext cx="8640962" cy="1563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32624"/>
            <a:ext cx="8640960" cy="283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6074"/>
            <a:ext cx="8640960" cy="398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3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44824"/>
            <a:ext cx="8640962" cy="188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51519" y="1844824"/>
            <a:ext cx="8640962" cy="188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1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27" y="3140968"/>
            <a:ext cx="8707946" cy="3507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26" y="404662"/>
            <a:ext cx="8707948" cy="374441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2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66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55230"/>
            <a:ext cx="8640960" cy="253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251520" y="1708735"/>
            <a:ext cx="8640960" cy="2584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8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268760"/>
            <a:ext cx="8640962" cy="331000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51519" y="1268759"/>
            <a:ext cx="8640962" cy="3310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3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143326"/>
            <a:ext cx="8640958" cy="3670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530529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2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3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90028"/>
            <a:ext cx="8640960" cy="211503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51519" y="2063160"/>
            <a:ext cx="8640962" cy="1941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19" y="1890028"/>
            <a:ext cx="8640962" cy="173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35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89610"/>
            <a:ext cx="8352928" cy="312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1414"/>
            <a:ext cx="8352928" cy="431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2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8352928" cy="54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85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42762"/>
            <a:ext cx="8640962" cy="342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51519" y="1772816"/>
            <a:ext cx="8640962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19" y="1442762"/>
            <a:ext cx="8640962" cy="330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72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2852936"/>
            <a:ext cx="4501242" cy="282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92696"/>
            <a:ext cx="450124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7" y="1124744"/>
            <a:ext cx="4572509" cy="28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616115" y="395523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6912259" y="395523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7" y="941036"/>
            <a:ext cx="4572510" cy="18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3995427"/>
            <a:ext cx="4572510" cy="209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/>
          <p:nvPr/>
        </p:nvSpPr>
        <p:spPr>
          <a:xfrm>
            <a:off x="5194300" y="1390650"/>
            <a:ext cx="3035300" cy="2279650"/>
          </a:xfrm>
          <a:custGeom>
            <a:avLst/>
            <a:gdLst>
              <a:gd name="connsiteX0" fmla="*/ 0 w 3035300"/>
              <a:gd name="connsiteY0" fmla="*/ 2279650 h 2279650"/>
              <a:gd name="connsiteX1" fmla="*/ 514350 w 3035300"/>
              <a:gd name="connsiteY1" fmla="*/ 2178050 h 2279650"/>
              <a:gd name="connsiteX2" fmla="*/ 812800 w 3035300"/>
              <a:gd name="connsiteY2" fmla="*/ 1803400 h 2279650"/>
              <a:gd name="connsiteX3" fmla="*/ 1022350 w 3035300"/>
              <a:gd name="connsiteY3" fmla="*/ 1460500 h 2279650"/>
              <a:gd name="connsiteX4" fmla="*/ 1517650 w 3035300"/>
              <a:gd name="connsiteY4" fmla="*/ 704850 h 2279650"/>
              <a:gd name="connsiteX5" fmla="*/ 2025650 w 3035300"/>
              <a:gd name="connsiteY5" fmla="*/ 304800 h 2279650"/>
              <a:gd name="connsiteX6" fmla="*/ 2533650 w 3035300"/>
              <a:gd name="connsiteY6" fmla="*/ 95250 h 2279650"/>
              <a:gd name="connsiteX7" fmla="*/ 3035300 w 3035300"/>
              <a:gd name="connsiteY7" fmla="*/ 0 h 227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5300" h="2279650">
                <a:moveTo>
                  <a:pt x="0" y="2279650"/>
                </a:moveTo>
                <a:cubicBezTo>
                  <a:pt x="189441" y="2268537"/>
                  <a:pt x="378883" y="2257425"/>
                  <a:pt x="514350" y="2178050"/>
                </a:cubicBezTo>
                <a:cubicBezTo>
                  <a:pt x="649817" y="2098675"/>
                  <a:pt x="728133" y="1922991"/>
                  <a:pt x="812800" y="1803400"/>
                </a:cubicBezTo>
                <a:cubicBezTo>
                  <a:pt x="897467" y="1683809"/>
                  <a:pt x="904875" y="1643592"/>
                  <a:pt x="1022350" y="1460500"/>
                </a:cubicBezTo>
                <a:cubicBezTo>
                  <a:pt x="1139825" y="1277408"/>
                  <a:pt x="1350433" y="897467"/>
                  <a:pt x="1517650" y="704850"/>
                </a:cubicBezTo>
                <a:cubicBezTo>
                  <a:pt x="1684867" y="512233"/>
                  <a:pt x="1856317" y="406400"/>
                  <a:pt x="2025650" y="304800"/>
                </a:cubicBezTo>
                <a:cubicBezTo>
                  <a:pt x="2194983" y="203200"/>
                  <a:pt x="2365375" y="146050"/>
                  <a:pt x="2533650" y="95250"/>
                </a:cubicBezTo>
                <a:cubicBezTo>
                  <a:pt x="2701925" y="44450"/>
                  <a:pt x="2868612" y="22225"/>
                  <a:pt x="3035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7" idx="3"/>
            <a:endCxn id="20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9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3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20688"/>
            <a:ext cx="8640962" cy="487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620689"/>
            <a:ext cx="8640960" cy="792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19" y="1412776"/>
            <a:ext cx="86409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19" y="1772816"/>
            <a:ext cx="8640962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19" y="3861048"/>
            <a:ext cx="8640960" cy="1638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9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3" grpId="0" animBg="1"/>
      <p:bldP spid="2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56102"/>
            <a:ext cx="8640960" cy="31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513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7" idx="3"/>
            <a:endCxn id="20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27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80728"/>
            <a:ext cx="8640962" cy="390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980728"/>
            <a:ext cx="8640960" cy="184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19" y="1165671"/>
            <a:ext cx="8640960" cy="3716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4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6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1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7"/>
          <a:stretch/>
        </p:blipFill>
        <p:spPr bwMode="auto">
          <a:xfrm>
            <a:off x="4932740" y="5013176"/>
            <a:ext cx="4103756" cy="131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0" r="5408"/>
          <a:stretch/>
        </p:blipFill>
        <p:spPr bwMode="auto">
          <a:xfrm>
            <a:off x="8444720" y="5289094"/>
            <a:ext cx="591776" cy="44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76"/>
          <a:stretch/>
        </p:blipFill>
        <p:spPr bwMode="auto">
          <a:xfrm>
            <a:off x="4932740" y="5136694"/>
            <a:ext cx="3815724" cy="59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212976"/>
            <a:ext cx="4788024" cy="28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7" idx="3"/>
            <a:endCxn id="20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76672"/>
            <a:ext cx="4788024" cy="275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4"/>
          <a:stretch/>
        </p:blipFill>
        <p:spPr bwMode="auto">
          <a:xfrm>
            <a:off x="4932740" y="1196752"/>
            <a:ext cx="410375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740" y="908720"/>
            <a:ext cx="4103756" cy="25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616115" y="395523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12259" y="395523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880100" y="1670050"/>
            <a:ext cx="2768600" cy="3460750"/>
          </a:xfrm>
          <a:custGeom>
            <a:avLst/>
            <a:gdLst>
              <a:gd name="connsiteX0" fmla="*/ 0 w 2768600"/>
              <a:gd name="connsiteY0" fmla="*/ 3460750 h 3460750"/>
              <a:gd name="connsiteX1" fmla="*/ 463550 w 2768600"/>
              <a:gd name="connsiteY1" fmla="*/ 2749550 h 3460750"/>
              <a:gd name="connsiteX2" fmla="*/ 914400 w 2768600"/>
              <a:gd name="connsiteY2" fmla="*/ 1600200 h 3460750"/>
              <a:gd name="connsiteX3" fmla="*/ 1384300 w 2768600"/>
              <a:gd name="connsiteY3" fmla="*/ 793750 h 3460750"/>
              <a:gd name="connsiteX4" fmla="*/ 1828800 w 2768600"/>
              <a:gd name="connsiteY4" fmla="*/ 400050 h 3460750"/>
              <a:gd name="connsiteX5" fmla="*/ 2311400 w 2768600"/>
              <a:gd name="connsiteY5" fmla="*/ 165100 h 3460750"/>
              <a:gd name="connsiteX6" fmla="*/ 2768600 w 2768600"/>
              <a:gd name="connsiteY6" fmla="*/ 0 h 346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8600" h="3460750">
                <a:moveTo>
                  <a:pt x="0" y="3460750"/>
                </a:moveTo>
                <a:cubicBezTo>
                  <a:pt x="155575" y="3260196"/>
                  <a:pt x="311150" y="3059642"/>
                  <a:pt x="463550" y="2749550"/>
                </a:cubicBezTo>
                <a:cubicBezTo>
                  <a:pt x="615950" y="2439458"/>
                  <a:pt x="760942" y="1926167"/>
                  <a:pt x="914400" y="1600200"/>
                </a:cubicBezTo>
                <a:cubicBezTo>
                  <a:pt x="1067858" y="1274233"/>
                  <a:pt x="1231900" y="993775"/>
                  <a:pt x="1384300" y="793750"/>
                </a:cubicBezTo>
                <a:cubicBezTo>
                  <a:pt x="1536700" y="593725"/>
                  <a:pt x="1674283" y="504825"/>
                  <a:pt x="1828800" y="400050"/>
                </a:cubicBezTo>
                <a:cubicBezTo>
                  <a:pt x="1983317" y="295275"/>
                  <a:pt x="2154767" y="231775"/>
                  <a:pt x="2311400" y="165100"/>
                </a:cubicBezTo>
                <a:cubicBezTo>
                  <a:pt x="2468033" y="98425"/>
                  <a:pt x="2618316" y="49212"/>
                  <a:pt x="2768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54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85184"/>
            <a:ext cx="4536504" cy="110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09120"/>
            <a:ext cx="4536504" cy="104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305600"/>
            <a:ext cx="4536506" cy="41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8082"/>
            <a:ext cx="4320480" cy="244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26640"/>
            <a:ext cx="4320480" cy="24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92"/>
          <a:stretch/>
        </p:blipFill>
        <p:spPr bwMode="auto">
          <a:xfrm>
            <a:off x="4571999" y="548680"/>
            <a:ext cx="4536505" cy="377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9" action="ppaction://hlinksldjump"/>
          </p:cNvPr>
          <p:cNvSpPr/>
          <p:nvPr/>
        </p:nvSpPr>
        <p:spPr>
          <a:xfrm>
            <a:off x="5292080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7" idx="3"/>
            <a:endCxn id="12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10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6136" y="404664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448300" y="762000"/>
            <a:ext cx="3409950" cy="3409950"/>
          </a:xfrm>
          <a:custGeom>
            <a:avLst/>
            <a:gdLst>
              <a:gd name="connsiteX0" fmla="*/ 0 w 3409950"/>
              <a:gd name="connsiteY0" fmla="*/ 3409950 h 3409950"/>
              <a:gd name="connsiteX1" fmla="*/ 571500 w 3409950"/>
              <a:gd name="connsiteY1" fmla="*/ 3124200 h 3409950"/>
              <a:gd name="connsiteX2" fmla="*/ 1136650 w 3409950"/>
              <a:gd name="connsiteY2" fmla="*/ 2101850 h 3409950"/>
              <a:gd name="connsiteX3" fmla="*/ 1701800 w 3409950"/>
              <a:gd name="connsiteY3" fmla="*/ 1130300 h 3409950"/>
              <a:gd name="connsiteX4" fmla="*/ 2273300 w 3409950"/>
              <a:gd name="connsiteY4" fmla="*/ 571500 h 3409950"/>
              <a:gd name="connsiteX5" fmla="*/ 2838450 w 3409950"/>
              <a:gd name="connsiteY5" fmla="*/ 133350 h 3409950"/>
              <a:gd name="connsiteX6" fmla="*/ 3409950 w 3409950"/>
              <a:gd name="connsiteY6" fmla="*/ 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9950" h="3409950">
                <a:moveTo>
                  <a:pt x="0" y="3409950"/>
                </a:moveTo>
                <a:cubicBezTo>
                  <a:pt x="191029" y="3376083"/>
                  <a:pt x="382058" y="3342217"/>
                  <a:pt x="571500" y="3124200"/>
                </a:cubicBezTo>
                <a:cubicBezTo>
                  <a:pt x="760942" y="2906183"/>
                  <a:pt x="948267" y="2434167"/>
                  <a:pt x="1136650" y="2101850"/>
                </a:cubicBezTo>
                <a:cubicBezTo>
                  <a:pt x="1325033" y="1769533"/>
                  <a:pt x="1512358" y="1385358"/>
                  <a:pt x="1701800" y="1130300"/>
                </a:cubicBezTo>
                <a:cubicBezTo>
                  <a:pt x="1891242" y="875242"/>
                  <a:pt x="2083858" y="737658"/>
                  <a:pt x="2273300" y="571500"/>
                </a:cubicBezTo>
                <a:cubicBezTo>
                  <a:pt x="2462742" y="405342"/>
                  <a:pt x="2649009" y="228600"/>
                  <a:pt x="2838450" y="133350"/>
                </a:cubicBezTo>
                <a:cubicBezTo>
                  <a:pt x="3027891" y="38100"/>
                  <a:pt x="3218920" y="19050"/>
                  <a:pt x="340995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9324528" y="762000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92"/>
          <a:stretch/>
        </p:blipFill>
        <p:spPr bwMode="auto">
          <a:xfrm>
            <a:off x="4572000" y="548680"/>
            <a:ext cx="4536505" cy="377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98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758414"/>
            <a:ext cx="8640962" cy="355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51519" y="4365104"/>
            <a:ext cx="8640962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20688"/>
            <a:ext cx="8640962" cy="210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620688"/>
            <a:ext cx="864096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19" y="836712"/>
            <a:ext cx="8640960" cy="1891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5" idx="3"/>
            <a:endCxn id="12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19" y="2758414"/>
            <a:ext cx="8640960" cy="238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19" y="2996952"/>
            <a:ext cx="864096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1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26" grpId="0" animBg="1"/>
      <p:bldP spid="21" grpId="0" animBg="1"/>
      <p:bldP spid="2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1" y="2629928"/>
            <a:ext cx="8540738" cy="418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1" y="4509120"/>
            <a:ext cx="8540738" cy="134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1" y="339844"/>
            <a:ext cx="8540738" cy="451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7" idx="3"/>
            <a:endCxn id="20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98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96752"/>
            <a:ext cx="8640962" cy="345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1196752"/>
            <a:ext cx="86409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19" y="1556792"/>
            <a:ext cx="8640960" cy="3097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1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58970"/>
            <a:ext cx="8640960" cy="385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7784"/>
            <a:ext cx="8640960" cy="346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018 4HR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2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8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060848"/>
            <a:ext cx="8640962" cy="8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2060848"/>
            <a:ext cx="86409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19" y="2564904"/>
            <a:ext cx="8640962" cy="359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018 4HR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1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34688"/>
            <a:ext cx="8640960" cy="376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251520" y="1034689"/>
            <a:ext cx="8640960" cy="162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92080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Grouped Data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1187088"/>
            <a:ext cx="8640960" cy="225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1412775"/>
            <a:ext cx="8640960" cy="2232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3645024"/>
            <a:ext cx="8640960" cy="576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4221087"/>
            <a:ext cx="8640960" cy="576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09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9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1107</TotalTime>
  <Words>808</Words>
  <Application>Microsoft Office PowerPoint</Application>
  <PresentationFormat>On-screen Show (4:3)</PresentationFormat>
  <Paragraphs>347</Paragraphs>
  <Slides>84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9" baseType="lpstr">
      <vt:lpstr>Arial</vt:lpstr>
      <vt:lpstr>Calibri</vt:lpstr>
      <vt:lpstr>Calibri Light</vt:lpstr>
      <vt:lpstr>Comic Sans MS</vt:lpstr>
      <vt:lpstr>Theme1</vt:lpstr>
      <vt:lpstr>Grouped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Grouped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718</cp:revision>
  <dcterms:created xsi:type="dcterms:W3CDTF">2014-02-21T20:01:10Z</dcterms:created>
  <dcterms:modified xsi:type="dcterms:W3CDTF">2020-11-07T23:37:00Z</dcterms:modified>
</cp:coreProperties>
</file>