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8.xml"/><Relationship Id="rId5" Type="http://schemas.openxmlformats.org/officeDocument/2006/relationships/slide" Target="slide3.xml"/><Relationship Id="rId10" Type="http://schemas.openxmlformats.org/officeDocument/2006/relationships/slide" Target="slide6.xml"/><Relationship Id="rId4" Type="http://schemas.openxmlformats.org/officeDocument/2006/relationships/slide" Target="slide2.xml"/><Relationship Id="rId9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4.png"/><Relationship Id="rId7" Type="http://schemas.openxmlformats.org/officeDocument/2006/relationships/slide" Target="slide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6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18.xml"/><Relationship Id="rId7" Type="http://schemas.openxmlformats.org/officeDocument/2006/relationships/slide" Target="slide2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20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23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5.png"/><Relationship Id="rId7" Type="http://schemas.openxmlformats.org/officeDocument/2006/relationships/slide" Target="slide30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slide" Target="slide3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Graphical Transformations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076184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31" name="Rectangle 30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076056" y="29969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5076056" y="357301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5076056" y="414908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2915944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2915944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1" action="ppaction://hlinksldjump"/>
          </p:cNvPr>
          <p:cNvSpPr/>
          <p:nvPr/>
        </p:nvSpPr>
        <p:spPr>
          <a:xfrm>
            <a:off x="2915944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endParaRPr lang="en-GB" sz="1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5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593218"/>
            <a:ext cx="8784972" cy="42201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055136"/>
            <a:ext cx="8784974" cy="4246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1028102"/>
            <a:ext cx="8784974" cy="96073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16618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772816"/>
            <a:ext cx="8496942" cy="190359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772815"/>
            <a:ext cx="8496944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3528" y="2060849"/>
            <a:ext cx="8496944" cy="1615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5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260658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81" y="5645094"/>
            <a:ext cx="7561238" cy="1168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81" y="404664"/>
            <a:ext cx="7561238" cy="552449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6372200" y="5940139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</a:t>
            </a:r>
            <a:r>
              <a:rPr lang="en-GB" sz="1400" b="1" dirty="0" smtClean="0">
                <a:latin typeface="Comic Sans MS" panose="030F0702030302020204" pitchFamily="66" charset="0"/>
              </a:rPr>
              <a:t>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52520" y="1483510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783533" y="3684760"/>
            <a:ext cx="5196689" cy="869133"/>
          </a:xfrm>
          <a:custGeom>
            <a:avLst/>
            <a:gdLst>
              <a:gd name="connsiteX0" fmla="*/ 0 w 5196689"/>
              <a:gd name="connsiteY0" fmla="*/ 434567 h 869133"/>
              <a:gd name="connsiteX1" fmla="*/ 443619 w 5196689"/>
              <a:gd name="connsiteY1" fmla="*/ 633743 h 869133"/>
              <a:gd name="connsiteX2" fmla="*/ 1312752 w 5196689"/>
              <a:gd name="connsiteY2" fmla="*/ 869133 h 869133"/>
              <a:gd name="connsiteX3" fmla="*/ 2154724 w 5196689"/>
              <a:gd name="connsiteY3" fmla="*/ 633743 h 869133"/>
              <a:gd name="connsiteX4" fmla="*/ 2607398 w 5196689"/>
              <a:gd name="connsiteY4" fmla="*/ 425513 h 869133"/>
              <a:gd name="connsiteX5" fmla="*/ 3023857 w 5196689"/>
              <a:gd name="connsiteY5" fmla="*/ 199177 h 869133"/>
              <a:gd name="connsiteX6" fmla="*/ 3902043 w 5196689"/>
              <a:gd name="connsiteY6" fmla="*/ 0 h 869133"/>
              <a:gd name="connsiteX7" fmla="*/ 4762122 w 5196689"/>
              <a:gd name="connsiteY7" fmla="*/ 199177 h 869133"/>
              <a:gd name="connsiteX8" fmla="*/ 5196689 w 5196689"/>
              <a:gd name="connsiteY8" fmla="*/ 443620 h 86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96689" h="869133">
                <a:moveTo>
                  <a:pt x="0" y="434567"/>
                </a:moveTo>
                <a:cubicBezTo>
                  <a:pt x="112413" y="497941"/>
                  <a:pt x="224827" y="561315"/>
                  <a:pt x="443619" y="633743"/>
                </a:cubicBezTo>
                <a:cubicBezTo>
                  <a:pt x="662411" y="706171"/>
                  <a:pt x="1027568" y="869133"/>
                  <a:pt x="1312752" y="869133"/>
                </a:cubicBezTo>
                <a:cubicBezTo>
                  <a:pt x="1597936" y="869133"/>
                  <a:pt x="1938950" y="707680"/>
                  <a:pt x="2154724" y="633743"/>
                </a:cubicBezTo>
                <a:cubicBezTo>
                  <a:pt x="2370498" y="559806"/>
                  <a:pt x="2462543" y="497941"/>
                  <a:pt x="2607398" y="425513"/>
                </a:cubicBezTo>
                <a:cubicBezTo>
                  <a:pt x="2752253" y="353085"/>
                  <a:pt x="2808083" y="270096"/>
                  <a:pt x="3023857" y="199177"/>
                </a:cubicBezTo>
                <a:cubicBezTo>
                  <a:pt x="3239631" y="128258"/>
                  <a:pt x="3612332" y="0"/>
                  <a:pt x="3902043" y="0"/>
                </a:cubicBezTo>
                <a:cubicBezTo>
                  <a:pt x="4191754" y="0"/>
                  <a:pt x="4546348" y="125240"/>
                  <a:pt x="4762122" y="199177"/>
                </a:cubicBezTo>
                <a:cubicBezTo>
                  <a:pt x="4977896" y="273114"/>
                  <a:pt x="5087292" y="358367"/>
                  <a:pt x="5196689" y="443620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93" y="391827"/>
            <a:ext cx="7561238" cy="552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7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76672"/>
            <a:ext cx="8496942" cy="765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1268760"/>
            <a:ext cx="6896100" cy="44958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23528" y="476672"/>
            <a:ext cx="8496944" cy="5287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6" idx="3"/>
            <a:endCxn id="12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6323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5" y="6001666"/>
            <a:ext cx="5328590" cy="81171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9252520" y="1483510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418424"/>
            <a:ext cx="5328592" cy="2866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7704" y="3268342"/>
            <a:ext cx="5328592" cy="289696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372200" y="227687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</a:t>
            </a:r>
            <a:r>
              <a:rPr lang="en-GB" sz="1400" b="1" dirty="0" smtClean="0">
                <a:latin typeface="Comic Sans MS" panose="030F0702030302020204" pitchFamily="66" charset="0"/>
              </a:rPr>
              <a:t>Graph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457700" y="947738"/>
            <a:ext cx="1209675" cy="1214442"/>
          </a:xfrm>
          <a:custGeom>
            <a:avLst/>
            <a:gdLst>
              <a:gd name="connsiteX0" fmla="*/ 0 w 1209675"/>
              <a:gd name="connsiteY0" fmla="*/ 0 h 1214442"/>
              <a:gd name="connsiteX1" fmla="*/ 304800 w 1209675"/>
              <a:gd name="connsiteY1" fmla="*/ 919162 h 1214442"/>
              <a:gd name="connsiteX2" fmla="*/ 604838 w 1209675"/>
              <a:gd name="connsiteY2" fmla="*/ 1214437 h 1214442"/>
              <a:gd name="connsiteX3" fmla="*/ 914400 w 1209675"/>
              <a:gd name="connsiteY3" fmla="*/ 923925 h 1214442"/>
              <a:gd name="connsiteX4" fmla="*/ 1209675 w 1209675"/>
              <a:gd name="connsiteY4" fmla="*/ 14287 h 12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75" h="1214442">
                <a:moveTo>
                  <a:pt x="0" y="0"/>
                </a:moveTo>
                <a:cubicBezTo>
                  <a:pt x="101997" y="358378"/>
                  <a:pt x="203994" y="716756"/>
                  <a:pt x="304800" y="919162"/>
                </a:cubicBezTo>
                <a:cubicBezTo>
                  <a:pt x="405606" y="1121568"/>
                  <a:pt x="503238" y="1213643"/>
                  <a:pt x="604838" y="1214437"/>
                </a:cubicBezTo>
                <a:cubicBezTo>
                  <a:pt x="706438" y="1215231"/>
                  <a:pt x="813594" y="1123950"/>
                  <a:pt x="914400" y="923925"/>
                </a:cubicBezTo>
                <a:cubicBezTo>
                  <a:pt x="1015206" y="723900"/>
                  <a:pt x="1112440" y="369093"/>
                  <a:pt x="1209675" y="1428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404664"/>
            <a:ext cx="5328592" cy="28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4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492896"/>
            <a:ext cx="8496942" cy="71542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23528" y="2492896"/>
            <a:ext cx="8496944" cy="367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5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3528" y="2859906"/>
            <a:ext cx="8496943" cy="348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1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640960" cy="535968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0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7" y="2777215"/>
            <a:ext cx="6821486" cy="1303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16336"/>
            <a:ext cx="8496944" cy="107656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23528" y="1416335"/>
            <a:ext cx="8496944" cy="1076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161256" y="2777215"/>
            <a:ext cx="6821487" cy="1303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6" idx="3"/>
            <a:endCxn id="12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404841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3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124744"/>
            <a:ext cx="8496942" cy="35046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7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2348880"/>
            <a:ext cx="6019800" cy="4191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562100" y="2348878"/>
            <a:ext cx="6019800" cy="41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0" idx="3"/>
            <a:endCxn id="13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111196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Graphical Transformations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419" y="6526088"/>
            <a:ext cx="611149" cy="2872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2771928" y="3285040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572128" y="242088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4572000" y="29969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4572000" y="357301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4572000" y="414908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79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532" y="1266819"/>
            <a:ext cx="3290474" cy="552449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504858"/>
            <a:ext cx="4248472" cy="691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8014" y="1340768"/>
            <a:ext cx="4410490" cy="1009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016" y="2420888"/>
            <a:ext cx="4392488" cy="2937028"/>
          </a:xfrm>
          <a:prstGeom prst="rect">
            <a:avLst/>
          </a:prstGeom>
        </p:spPr>
      </p:pic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3" idx="3"/>
            <a:endCxn id="14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281688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7920880" cy="541774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11559" y="404663"/>
            <a:ext cx="7920881" cy="5417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4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14529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20688"/>
            <a:ext cx="7920880" cy="491108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11559" y="536450"/>
            <a:ext cx="7920881" cy="4995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1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239730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3" idx="3"/>
            <a:endCxn id="14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502219"/>
            <a:ext cx="6336704" cy="5212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8" y="5725954"/>
            <a:ext cx="6336704" cy="72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7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401158"/>
            <a:ext cx="6048672" cy="612418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763688" y="404663"/>
            <a:ext cx="6048672" cy="6120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8" idx="3"/>
            <a:endCxn id="12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42109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1052736"/>
            <a:ext cx="7920882" cy="387154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11559" y="1052734"/>
            <a:ext cx="7920881" cy="3871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8" idx="3"/>
            <a:endCxn id="12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145359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3" idx="3"/>
            <a:endCxn id="14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2248" y="1163652"/>
            <a:ext cx="3115317" cy="52176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84784" y="6300609"/>
            <a:ext cx="6399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On the grid, sketch the curve </a:t>
            </a:r>
            <a:r>
              <a:rPr lang="en-GB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= f(</a:t>
            </a:r>
            <a:r>
              <a:rPr lang="en-GB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+ 2) </a:t>
            </a:r>
          </a:p>
          <a:p>
            <a:pPr algn="r"/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</a:rPr>
              <a:t>[2 marks</a:t>
            </a:r>
            <a:r>
              <a:rPr lang="en-GB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506" y="332655"/>
            <a:ext cx="63368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Here is a sketch of </a:t>
            </a:r>
            <a:r>
              <a:rPr lang="en-GB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= f(</a:t>
            </a:r>
            <a:r>
              <a:rPr lang="en-GB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The curve passes through the points </a:t>
            </a:r>
          </a:p>
          <a:p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	(–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2, –10) (–1, –3) (0, –2) (1, –1) (2, 6) 	</a:t>
            </a:r>
          </a:p>
        </p:txBody>
      </p:sp>
    </p:spTree>
    <p:extLst>
      <p:ext uri="{BB962C8B-B14F-4D97-AF65-F5344CB8AC3E}">
        <p14:creationId xmlns:p14="http://schemas.microsoft.com/office/powerpoint/2010/main" val="35725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4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628800"/>
            <a:ext cx="8640960" cy="293653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20" y="1628799"/>
            <a:ext cx="8640959" cy="2936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38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3" idx="3"/>
            <a:endCxn id="14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196752"/>
            <a:ext cx="8640960" cy="199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7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38720"/>
            <a:ext cx="7776864" cy="598056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83568" y="438719"/>
            <a:ext cx="7776863" cy="5980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5" idx="3"/>
            <a:endCxn id="11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493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Graphical Transformations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419" y="6526088"/>
            <a:ext cx="611149" cy="2872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Trig 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2843936" y="328504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5076184" y="32849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24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6093296"/>
            <a:ext cx="5328592" cy="709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5762186"/>
            <a:ext cx="5328592" cy="8351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414178"/>
            <a:ext cx="5328592" cy="5597596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143125" y="1495416"/>
            <a:ext cx="4662488" cy="895704"/>
          </a:xfrm>
          <a:custGeom>
            <a:avLst/>
            <a:gdLst>
              <a:gd name="connsiteX0" fmla="*/ 0 w 4662488"/>
              <a:gd name="connsiteY0" fmla="*/ 471497 h 895704"/>
              <a:gd name="connsiteX1" fmla="*/ 366713 w 4662488"/>
              <a:gd name="connsiteY1" fmla="*/ 238134 h 895704"/>
              <a:gd name="connsiteX2" fmla="*/ 747713 w 4662488"/>
              <a:gd name="connsiteY2" fmla="*/ 90497 h 895704"/>
              <a:gd name="connsiteX3" fmla="*/ 1147763 w 4662488"/>
              <a:gd name="connsiteY3" fmla="*/ 9 h 895704"/>
              <a:gd name="connsiteX4" fmla="*/ 1557338 w 4662488"/>
              <a:gd name="connsiteY4" fmla="*/ 95259 h 895704"/>
              <a:gd name="connsiteX5" fmla="*/ 1905000 w 4662488"/>
              <a:gd name="connsiteY5" fmla="*/ 238134 h 895704"/>
              <a:gd name="connsiteX6" fmla="*/ 2324100 w 4662488"/>
              <a:gd name="connsiteY6" fmla="*/ 481022 h 895704"/>
              <a:gd name="connsiteX7" fmla="*/ 2714625 w 4662488"/>
              <a:gd name="connsiteY7" fmla="*/ 700097 h 895704"/>
              <a:gd name="connsiteX8" fmla="*/ 3105150 w 4662488"/>
              <a:gd name="connsiteY8" fmla="*/ 833447 h 895704"/>
              <a:gd name="connsiteX9" fmla="*/ 3476625 w 4662488"/>
              <a:gd name="connsiteY9" fmla="*/ 895359 h 895704"/>
              <a:gd name="connsiteX10" fmla="*/ 3862388 w 4662488"/>
              <a:gd name="connsiteY10" fmla="*/ 852497 h 895704"/>
              <a:gd name="connsiteX11" fmla="*/ 4257675 w 4662488"/>
              <a:gd name="connsiteY11" fmla="*/ 733434 h 895704"/>
              <a:gd name="connsiteX12" fmla="*/ 4662488 w 4662488"/>
              <a:gd name="connsiteY12" fmla="*/ 485784 h 89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2488" h="895704">
                <a:moveTo>
                  <a:pt x="0" y="471497"/>
                </a:moveTo>
                <a:cubicBezTo>
                  <a:pt x="121047" y="386565"/>
                  <a:pt x="242094" y="301634"/>
                  <a:pt x="366713" y="238134"/>
                </a:cubicBezTo>
                <a:cubicBezTo>
                  <a:pt x="491332" y="174634"/>
                  <a:pt x="617538" y="130184"/>
                  <a:pt x="747713" y="90497"/>
                </a:cubicBezTo>
                <a:cubicBezTo>
                  <a:pt x="877888" y="50810"/>
                  <a:pt x="1012826" y="-785"/>
                  <a:pt x="1147763" y="9"/>
                </a:cubicBezTo>
                <a:cubicBezTo>
                  <a:pt x="1282700" y="803"/>
                  <a:pt x="1431132" y="55572"/>
                  <a:pt x="1557338" y="95259"/>
                </a:cubicBezTo>
                <a:cubicBezTo>
                  <a:pt x="1683544" y="134946"/>
                  <a:pt x="1777206" y="173840"/>
                  <a:pt x="1905000" y="238134"/>
                </a:cubicBezTo>
                <a:cubicBezTo>
                  <a:pt x="2032794" y="302428"/>
                  <a:pt x="2324100" y="481022"/>
                  <a:pt x="2324100" y="481022"/>
                </a:cubicBezTo>
                <a:cubicBezTo>
                  <a:pt x="2459038" y="558016"/>
                  <a:pt x="2584450" y="641360"/>
                  <a:pt x="2714625" y="700097"/>
                </a:cubicBezTo>
                <a:cubicBezTo>
                  <a:pt x="2844800" y="758835"/>
                  <a:pt x="2978150" y="800903"/>
                  <a:pt x="3105150" y="833447"/>
                </a:cubicBezTo>
                <a:cubicBezTo>
                  <a:pt x="3232150" y="865991"/>
                  <a:pt x="3350419" y="892184"/>
                  <a:pt x="3476625" y="895359"/>
                </a:cubicBezTo>
                <a:cubicBezTo>
                  <a:pt x="3602831" y="898534"/>
                  <a:pt x="3732213" y="879485"/>
                  <a:pt x="3862388" y="852497"/>
                </a:cubicBezTo>
                <a:cubicBezTo>
                  <a:pt x="3992563" y="825510"/>
                  <a:pt x="4124325" y="794553"/>
                  <a:pt x="4257675" y="733434"/>
                </a:cubicBezTo>
                <a:cubicBezTo>
                  <a:pt x="4391025" y="672315"/>
                  <a:pt x="4526756" y="579049"/>
                  <a:pt x="4662488" y="48578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788024" y="476672"/>
            <a:ext cx="18002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</a:t>
            </a:r>
            <a:r>
              <a:rPr lang="en-GB" sz="1400" b="1" dirty="0" smtClean="0">
                <a:latin typeface="Comic Sans MS" panose="030F0702030302020204" pitchFamily="66" charset="0"/>
              </a:rPr>
              <a:t>how 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16516" y="731404"/>
            <a:ext cx="18002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404664"/>
            <a:ext cx="5328592" cy="5597596"/>
          </a:xfrm>
          <a:prstGeom prst="rect">
            <a:avLst/>
          </a:prstGeom>
        </p:spPr>
      </p:pic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6" idx="3"/>
            <a:endCxn id="21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rId8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287339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41" y="1556792"/>
            <a:ext cx="8786118" cy="25467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78941" y="2271827"/>
            <a:ext cx="8784973" cy="509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9512" y="1556790"/>
            <a:ext cx="8784973" cy="71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8941" y="2780928"/>
            <a:ext cx="8784973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8941" y="3212976"/>
            <a:ext cx="8784973" cy="690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8941" y="3903902"/>
            <a:ext cx="8784973" cy="199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4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0" name="Straight Arrow Connector 29"/>
          <p:cNvCxnSpPr>
            <a:stCxn id="32" idx="3"/>
            <a:endCxn id="29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51760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2" grpId="0" animBg="1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589066"/>
            <a:ext cx="7632846" cy="2152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47451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7" idx="3"/>
            <a:endCxn id="12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15138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772816"/>
            <a:ext cx="8601076" cy="20680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1772815"/>
            <a:ext cx="8601076" cy="1440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1462" y="3212976"/>
            <a:ext cx="86010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5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1609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380892"/>
            <a:ext cx="4896544" cy="3215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3728" y="3596788"/>
            <a:ext cx="4896544" cy="3200440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4368800" y="787400"/>
            <a:ext cx="1028700" cy="1143024"/>
          </a:xfrm>
          <a:custGeom>
            <a:avLst/>
            <a:gdLst>
              <a:gd name="connsiteX0" fmla="*/ 0 w 1028700"/>
              <a:gd name="connsiteY0" fmla="*/ 0 h 1143024"/>
              <a:gd name="connsiteX1" fmla="*/ 298450 w 1028700"/>
              <a:gd name="connsiteY1" fmla="*/ 920750 h 1143024"/>
              <a:gd name="connsiteX2" fmla="*/ 533400 w 1028700"/>
              <a:gd name="connsiteY2" fmla="*/ 1143000 h 1143024"/>
              <a:gd name="connsiteX3" fmla="*/ 749300 w 1028700"/>
              <a:gd name="connsiteY3" fmla="*/ 914400 h 1143024"/>
              <a:gd name="connsiteX4" fmla="*/ 1028700 w 1028700"/>
              <a:gd name="connsiteY4" fmla="*/ 12700 h 114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700" h="1143024">
                <a:moveTo>
                  <a:pt x="0" y="0"/>
                </a:moveTo>
                <a:cubicBezTo>
                  <a:pt x="104775" y="365125"/>
                  <a:pt x="209550" y="730250"/>
                  <a:pt x="298450" y="920750"/>
                </a:cubicBezTo>
                <a:cubicBezTo>
                  <a:pt x="387350" y="1111250"/>
                  <a:pt x="458258" y="1144058"/>
                  <a:pt x="533400" y="1143000"/>
                </a:cubicBezTo>
                <a:cubicBezTo>
                  <a:pt x="608542" y="1141942"/>
                  <a:pt x="666750" y="1102783"/>
                  <a:pt x="749300" y="914400"/>
                </a:cubicBezTo>
                <a:cubicBezTo>
                  <a:pt x="831850" y="726017"/>
                  <a:pt x="930275" y="369358"/>
                  <a:pt x="1028700" y="127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flipV="1">
            <a:off x="3471292" y="4221088"/>
            <a:ext cx="1028700" cy="1152128"/>
          </a:xfrm>
          <a:custGeom>
            <a:avLst/>
            <a:gdLst>
              <a:gd name="connsiteX0" fmla="*/ 0 w 1028700"/>
              <a:gd name="connsiteY0" fmla="*/ 0 h 1143024"/>
              <a:gd name="connsiteX1" fmla="*/ 298450 w 1028700"/>
              <a:gd name="connsiteY1" fmla="*/ 920750 h 1143024"/>
              <a:gd name="connsiteX2" fmla="*/ 533400 w 1028700"/>
              <a:gd name="connsiteY2" fmla="*/ 1143000 h 1143024"/>
              <a:gd name="connsiteX3" fmla="*/ 749300 w 1028700"/>
              <a:gd name="connsiteY3" fmla="*/ 914400 h 1143024"/>
              <a:gd name="connsiteX4" fmla="*/ 1028700 w 1028700"/>
              <a:gd name="connsiteY4" fmla="*/ 12700 h 114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700" h="1143024">
                <a:moveTo>
                  <a:pt x="0" y="0"/>
                </a:moveTo>
                <a:cubicBezTo>
                  <a:pt x="104775" y="365125"/>
                  <a:pt x="209550" y="730250"/>
                  <a:pt x="298450" y="920750"/>
                </a:cubicBezTo>
                <a:cubicBezTo>
                  <a:pt x="387350" y="1111250"/>
                  <a:pt x="458258" y="1144058"/>
                  <a:pt x="533400" y="1143000"/>
                </a:cubicBezTo>
                <a:cubicBezTo>
                  <a:pt x="608542" y="1141942"/>
                  <a:pt x="666750" y="1102783"/>
                  <a:pt x="749300" y="914400"/>
                </a:cubicBezTo>
                <a:cubicBezTo>
                  <a:pt x="831850" y="726017"/>
                  <a:pt x="930275" y="369358"/>
                  <a:pt x="1028700" y="127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706468" y="1487115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</a:t>
            </a:r>
            <a:r>
              <a:rPr lang="en-GB" sz="1400" b="1" dirty="0" smtClean="0">
                <a:latin typeface="Comic Sans MS" panose="030F0702030302020204" pitchFamily="66" charset="0"/>
              </a:rPr>
              <a:t>Graph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27884" y="4591028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</a:t>
            </a:r>
            <a:r>
              <a:rPr lang="en-GB" sz="1400" b="1" dirty="0" smtClean="0">
                <a:latin typeface="Comic Sans MS" panose="030F0702030302020204" pitchFamily="66" charset="0"/>
              </a:rPr>
              <a:t>Graph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96536" y="1617314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404664"/>
            <a:ext cx="4896544" cy="32158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3728" y="3620560"/>
            <a:ext cx="4896544" cy="32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23928" y="2780928"/>
            <a:ext cx="269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 think this should be (-2,3)</a:t>
            </a:r>
            <a:endParaRPr lang="en-GB" dirty="0"/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V="1">
            <a:off x="5272214" y="2452086"/>
            <a:ext cx="667938" cy="328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772816"/>
            <a:ext cx="8496942" cy="67927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772815"/>
            <a:ext cx="8496944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6" idx="3"/>
            <a:endCxn id="12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3528" y="2060848"/>
            <a:ext cx="8496944" cy="1089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9832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004048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340768"/>
            <a:ext cx="8640958" cy="307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60848"/>
            <a:ext cx="8496942" cy="60324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2060848"/>
            <a:ext cx="8496944" cy="603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004048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5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184818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3429000"/>
            <a:ext cx="4505270" cy="32538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5" y="998331"/>
            <a:ext cx="4536505" cy="2718701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004048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7984" y="350201"/>
            <a:ext cx="4505270" cy="307879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804248" y="544109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</a:t>
            </a:r>
            <a:r>
              <a:rPr lang="en-GB" sz="1400" b="1" dirty="0" smtClean="0">
                <a:latin typeface="Comic Sans MS" panose="030F0702030302020204" pitchFamily="66" charset="0"/>
              </a:rPr>
              <a:t>Graph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66419" y="3518568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</a:t>
            </a:r>
            <a:r>
              <a:rPr lang="en-GB" sz="1400" b="1" dirty="0" smtClean="0">
                <a:latin typeface="Comic Sans MS" panose="030F0702030302020204" pitchFamily="66" charset="0"/>
              </a:rPr>
              <a:t>Graph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868144" y="1035190"/>
            <a:ext cx="1368152" cy="953650"/>
            <a:chOff x="5868144" y="1035190"/>
            <a:chExt cx="1368152" cy="95365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868144" y="1988840"/>
              <a:ext cx="21602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084168" y="1035190"/>
              <a:ext cx="468052" cy="95365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6552220" y="1035190"/>
              <a:ext cx="468052" cy="95365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020272" y="1988840"/>
              <a:ext cx="21602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552220" y="4595002"/>
            <a:ext cx="1368152" cy="476825"/>
            <a:chOff x="5868144" y="1512015"/>
            <a:chExt cx="1368152" cy="47682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868144" y="1988840"/>
              <a:ext cx="21602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6084168" y="1512015"/>
              <a:ext cx="468052" cy="47682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6552220" y="1512015"/>
              <a:ext cx="468052" cy="47682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020272" y="1988840"/>
              <a:ext cx="21602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427984" y="332656"/>
            <a:ext cx="4505270" cy="6332605"/>
            <a:chOff x="4427984" y="332656"/>
            <a:chExt cx="4505270" cy="6332605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27984" y="3411455"/>
              <a:ext cx="4505270" cy="325380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27984" y="332656"/>
              <a:ext cx="4505270" cy="3078799"/>
            </a:xfrm>
            <a:prstGeom prst="rect">
              <a:avLst/>
            </a:prstGeom>
          </p:spPr>
        </p:pic>
      </p:grpSp>
      <p:sp>
        <p:nvSpPr>
          <p:cNvPr id="40" name="Rectangle 39"/>
          <p:cNvSpPr/>
          <p:nvPr/>
        </p:nvSpPr>
        <p:spPr>
          <a:xfrm>
            <a:off x="9405076" y="174101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8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60848"/>
            <a:ext cx="8496942" cy="134783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2060846"/>
            <a:ext cx="8496944" cy="531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528" y="2592084"/>
            <a:ext cx="8496944" cy="816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004048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3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392420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31633</TotalTime>
  <Words>395</Words>
  <Application>Microsoft Office PowerPoint</Application>
  <PresentationFormat>On-screen Show (4:3)</PresentationFormat>
  <Paragraphs>141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Comic Sans MS</vt:lpstr>
      <vt:lpstr>Times New Roman</vt:lpstr>
      <vt:lpstr>Theme1</vt:lpstr>
      <vt:lpstr>Graphical Transformations</vt:lpstr>
      <vt:lpstr>Graphical Transformations</vt:lpstr>
      <vt:lpstr>Graphical Transformations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2021-08-17T07:57:24Z</dcterms:modified>
</cp:coreProperties>
</file>