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69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43.xml"/><Relationship Id="rId18" Type="http://schemas.openxmlformats.org/officeDocument/2006/relationships/slide" Target="slide53.xml"/><Relationship Id="rId26" Type="http://schemas.openxmlformats.org/officeDocument/2006/relationships/slide" Target="slide63.xml"/><Relationship Id="rId39" Type="http://schemas.openxmlformats.org/officeDocument/2006/relationships/slide" Target="slide87.xml"/><Relationship Id="rId3" Type="http://schemas.openxmlformats.org/officeDocument/2006/relationships/slide" Target="slide14.xml"/><Relationship Id="rId21" Type="http://schemas.openxmlformats.org/officeDocument/2006/relationships/slide" Target="slide29.xml"/><Relationship Id="rId34" Type="http://schemas.openxmlformats.org/officeDocument/2006/relationships/slide" Target="slide77.xml"/><Relationship Id="rId42" Type="http://schemas.openxmlformats.org/officeDocument/2006/relationships/slide" Target="slide93.xml"/><Relationship Id="rId7" Type="http://schemas.openxmlformats.org/officeDocument/2006/relationships/slide" Target="slide25.xml"/><Relationship Id="rId12" Type="http://schemas.openxmlformats.org/officeDocument/2006/relationships/slide" Target="slide41.xml"/><Relationship Id="rId17" Type="http://schemas.openxmlformats.org/officeDocument/2006/relationships/slide" Target="slide51.xml"/><Relationship Id="rId25" Type="http://schemas.openxmlformats.org/officeDocument/2006/relationships/slide" Target="slide61.xml"/><Relationship Id="rId33" Type="http://schemas.openxmlformats.org/officeDocument/2006/relationships/slide" Target="slide75.xml"/><Relationship Id="rId38" Type="http://schemas.openxmlformats.org/officeDocument/2006/relationships/slide" Target="slide85.xml"/><Relationship Id="rId2" Type="http://schemas.openxmlformats.org/officeDocument/2006/relationships/slide" Target="slide37.xml"/><Relationship Id="rId16" Type="http://schemas.openxmlformats.org/officeDocument/2006/relationships/slide" Target="slide49.xml"/><Relationship Id="rId20" Type="http://schemas.openxmlformats.org/officeDocument/2006/relationships/slide" Target="slide27.xml"/><Relationship Id="rId29" Type="http://schemas.openxmlformats.org/officeDocument/2006/relationships/slide" Target="slide67.xml"/><Relationship Id="rId41" Type="http://schemas.openxmlformats.org/officeDocument/2006/relationships/slide" Target="slide9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11" Type="http://schemas.openxmlformats.org/officeDocument/2006/relationships/slide" Target="slide39.xml"/><Relationship Id="rId24" Type="http://schemas.openxmlformats.org/officeDocument/2006/relationships/slide" Target="slide59.xml"/><Relationship Id="rId32" Type="http://schemas.openxmlformats.org/officeDocument/2006/relationships/slide" Target="slide73.xml"/><Relationship Id="rId37" Type="http://schemas.openxmlformats.org/officeDocument/2006/relationships/slide" Target="slide83.xml"/><Relationship Id="rId40" Type="http://schemas.openxmlformats.org/officeDocument/2006/relationships/slide" Target="slide89.xml"/><Relationship Id="rId45" Type="http://schemas.openxmlformats.org/officeDocument/2006/relationships/slide" Target="slide1.xml"/><Relationship Id="rId5" Type="http://schemas.openxmlformats.org/officeDocument/2006/relationships/slide" Target="slide19.xml"/><Relationship Id="rId15" Type="http://schemas.openxmlformats.org/officeDocument/2006/relationships/slide" Target="slide47.xml"/><Relationship Id="rId23" Type="http://schemas.openxmlformats.org/officeDocument/2006/relationships/slide" Target="slide57.xml"/><Relationship Id="rId28" Type="http://schemas.openxmlformats.org/officeDocument/2006/relationships/slide" Target="slide21.xml"/><Relationship Id="rId36" Type="http://schemas.openxmlformats.org/officeDocument/2006/relationships/slide" Target="slide81.xml"/><Relationship Id="rId10" Type="http://schemas.openxmlformats.org/officeDocument/2006/relationships/slide" Target="slide35.xml"/><Relationship Id="rId19" Type="http://schemas.openxmlformats.org/officeDocument/2006/relationships/slide" Target="slide17.xml"/><Relationship Id="rId31" Type="http://schemas.openxmlformats.org/officeDocument/2006/relationships/slide" Target="slide71.xml"/><Relationship Id="rId44" Type="http://schemas.openxmlformats.org/officeDocument/2006/relationships/slide" Target="slide97.xml"/><Relationship Id="rId4" Type="http://schemas.openxmlformats.org/officeDocument/2006/relationships/slide" Target="slide15.xml"/><Relationship Id="rId9" Type="http://schemas.openxmlformats.org/officeDocument/2006/relationships/slide" Target="slide33.xml"/><Relationship Id="rId14" Type="http://schemas.openxmlformats.org/officeDocument/2006/relationships/slide" Target="slide45.xml"/><Relationship Id="rId22" Type="http://schemas.openxmlformats.org/officeDocument/2006/relationships/slide" Target="slide55.xml"/><Relationship Id="rId27" Type="http://schemas.openxmlformats.org/officeDocument/2006/relationships/slide" Target="slide65.xml"/><Relationship Id="rId30" Type="http://schemas.openxmlformats.org/officeDocument/2006/relationships/slide" Target="slide69.xml"/><Relationship Id="rId35" Type="http://schemas.openxmlformats.org/officeDocument/2006/relationships/slide" Target="slide79.xml"/><Relationship Id="rId43" Type="http://schemas.openxmlformats.org/officeDocument/2006/relationships/slide" Target="slide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21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1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25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2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3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3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slide" Target="slide14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58.png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61.png"/><Relationship Id="rId7" Type="http://schemas.openxmlformats.org/officeDocument/2006/relationships/slide" Target="slide39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6.png"/><Relationship Id="rId7" Type="http://schemas.openxmlformats.org/officeDocument/2006/relationships/slide" Target="slide14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3.png"/><Relationship Id="rId4" Type="http://schemas.openxmlformats.org/officeDocument/2006/relationships/image" Target="../media/image6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slide" Target="slide14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3.png"/><Relationship Id="rId4" Type="http://schemas.openxmlformats.org/officeDocument/2006/relationships/image" Target="../media/image7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slide" Target="slide14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image" Target="../media/image3.png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slide" Target="slide14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3.png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3.png"/><Relationship Id="rId7" Type="http://schemas.openxmlformats.org/officeDocument/2006/relationships/slide" Target="slide14.xm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3.png"/><Relationship Id="rId4" Type="http://schemas.openxmlformats.org/officeDocument/2006/relationships/image" Target="../media/image84.png"/><Relationship Id="rId9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slide" Target="slide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53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55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57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9.xml"/><Relationship Id="rId3" Type="http://schemas.openxmlformats.org/officeDocument/2006/relationships/image" Target="../media/image104.png"/><Relationship Id="rId7" Type="http://schemas.openxmlformats.org/officeDocument/2006/relationships/image" Target="../media/image107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slide" Target="slide14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1.xml"/><Relationship Id="rId5" Type="http://schemas.openxmlformats.org/officeDocument/2006/relationships/image" Target="../media/image3.png"/><Relationship Id="rId4" Type="http://schemas.openxmlformats.org/officeDocument/2006/relationships/image" Target="../media/image1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slide" Target="slide14.xml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image" Target="../media/image3.png"/><Relationship Id="rId4" Type="http://schemas.openxmlformats.org/officeDocument/2006/relationships/image" Target="../media/image11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slide" Target="slide14.xml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5.xml"/><Relationship Id="rId5" Type="http://schemas.openxmlformats.org/officeDocument/2006/relationships/image" Target="../media/image3.png"/><Relationship Id="rId4" Type="http://schemas.openxmlformats.org/officeDocument/2006/relationships/image" Target="../media/image11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67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69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slide" Target="slide14.xml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5" Type="http://schemas.openxmlformats.org/officeDocument/2006/relationships/image" Target="../media/image3.png"/><Relationship Id="rId4" Type="http://schemas.openxmlformats.org/officeDocument/2006/relationships/image" Target="../media/image12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slide" Target="slide14.xml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image" Target="../media/image3.png"/><Relationship Id="rId4" Type="http://schemas.openxmlformats.org/officeDocument/2006/relationships/image" Target="../media/image13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75.xml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slide" Target="slide14.xml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7.xml"/><Relationship Id="rId5" Type="http://schemas.openxmlformats.org/officeDocument/2006/relationships/image" Target="../media/image3.png"/><Relationship Id="rId4" Type="http://schemas.openxmlformats.org/officeDocument/2006/relationships/image" Target="../media/image14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1.xml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8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85.xml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slide" Target="slide14.xml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7.xml"/><Relationship Id="rId5" Type="http://schemas.openxmlformats.org/officeDocument/2006/relationships/image" Target="../media/image154.png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slide" Target="slide14.xml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image" Target="../media/image3.png"/><Relationship Id="rId4" Type="http://schemas.openxmlformats.org/officeDocument/2006/relationships/image" Target="../media/image1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8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4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9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93.xml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95.xml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9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7" Type="http://schemas.openxmlformats.org/officeDocument/2006/relationships/slide" Target="slide14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7.xml"/><Relationship Id="rId5" Type="http://schemas.openxmlformats.org/officeDocument/2006/relationships/image" Target="../media/image3.png"/><Relationship Id="rId4" Type="http://schemas.openxmlformats.org/officeDocument/2006/relationships/image" Target="../media/image172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Forming Equations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067944" y="144878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067944" y="206084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067944" y="263691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4067944" y="321297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4067944" y="378904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4067944" y="436510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7939350" y="4462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3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8352928" cy="28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7652"/>
            <a:ext cx="8352928" cy="22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385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5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20688"/>
            <a:ext cx="8352926" cy="501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7" y="620688"/>
            <a:ext cx="835292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395537" y="2276872"/>
            <a:ext cx="8352926" cy="3360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023380"/>
            <a:ext cx="8208910" cy="3645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476672"/>
            <a:ext cx="8208910" cy="395487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6" y="4365104"/>
            <a:ext cx="8208908" cy="13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00808"/>
            <a:ext cx="8640958" cy="18684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700806"/>
            <a:ext cx="8640958" cy="1868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1HR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Forming Equations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699792" y="227687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475656" y="112474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475656" y="227687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475656" y="342900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475656" y="400506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475656" y="5737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2699792" y="112474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10" action="ppaction://hlinksldjump"/>
          </p:cNvPr>
          <p:cNvSpPr/>
          <p:nvPr/>
        </p:nvSpPr>
        <p:spPr>
          <a:xfrm>
            <a:off x="2699792" y="170080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2699792" y="285293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2699792" y="342900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2699792" y="400506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4" action="ppaction://hlinksldjump"/>
          </p:cNvPr>
          <p:cNvSpPr/>
          <p:nvPr/>
        </p:nvSpPr>
        <p:spPr>
          <a:xfrm>
            <a:off x="2699792" y="458112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5" action="ppaction://hlinksldjump"/>
          </p:cNvPr>
          <p:cNvSpPr/>
          <p:nvPr/>
        </p:nvSpPr>
        <p:spPr>
          <a:xfrm>
            <a:off x="2699792" y="515719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6" action="ppaction://hlinksldjump"/>
          </p:cNvPr>
          <p:cNvSpPr/>
          <p:nvPr/>
        </p:nvSpPr>
        <p:spPr>
          <a:xfrm>
            <a:off x="2699792" y="5737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7" action="ppaction://hlinksldjump"/>
          </p:cNvPr>
          <p:cNvSpPr/>
          <p:nvPr/>
        </p:nvSpPr>
        <p:spPr>
          <a:xfrm>
            <a:off x="3923928" y="112474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8" action="ppaction://hlinksldjump"/>
          </p:cNvPr>
          <p:cNvSpPr/>
          <p:nvPr/>
        </p:nvSpPr>
        <p:spPr>
          <a:xfrm>
            <a:off x="3923928" y="170080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9" action="ppaction://hlinksldjump"/>
          </p:cNvPr>
          <p:cNvSpPr/>
          <p:nvPr/>
        </p:nvSpPr>
        <p:spPr>
          <a:xfrm>
            <a:off x="1475656" y="170080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0" action="ppaction://hlinksldjump"/>
          </p:cNvPr>
          <p:cNvSpPr/>
          <p:nvPr/>
        </p:nvSpPr>
        <p:spPr>
          <a:xfrm>
            <a:off x="1475656" y="458112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1" action="ppaction://hlinksldjump"/>
          </p:cNvPr>
          <p:cNvSpPr/>
          <p:nvPr/>
        </p:nvSpPr>
        <p:spPr>
          <a:xfrm>
            <a:off x="1475656" y="515719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2" action="ppaction://hlinksldjump"/>
          </p:cNvPr>
          <p:cNvSpPr/>
          <p:nvPr/>
        </p:nvSpPr>
        <p:spPr>
          <a:xfrm>
            <a:off x="3923928" y="227687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hlinkClick r:id="rId23" action="ppaction://hlinksldjump"/>
          </p:cNvPr>
          <p:cNvSpPr/>
          <p:nvPr/>
        </p:nvSpPr>
        <p:spPr>
          <a:xfrm>
            <a:off x="3923928" y="285293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24" action="ppaction://hlinksldjump"/>
          </p:cNvPr>
          <p:cNvSpPr/>
          <p:nvPr/>
        </p:nvSpPr>
        <p:spPr>
          <a:xfrm>
            <a:off x="3923928" y="342900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25" action="ppaction://hlinksldjump"/>
          </p:cNvPr>
          <p:cNvSpPr/>
          <p:nvPr/>
        </p:nvSpPr>
        <p:spPr>
          <a:xfrm>
            <a:off x="3923928" y="400506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26" action="ppaction://hlinksldjump"/>
          </p:cNvPr>
          <p:cNvSpPr/>
          <p:nvPr/>
        </p:nvSpPr>
        <p:spPr>
          <a:xfrm>
            <a:off x="3923928" y="458112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27" action="ppaction://hlinksldjump"/>
          </p:cNvPr>
          <p:cNvSpPr/>
          <p:nvPr/>
        </p:nvSpPr>
        <p:spPr>
          <a:xfrm>
            <a:off x="3923928" y="515719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2015 </a:t>
            </a:r>
            <a:r>
              <a:rPr lang="en-GB" sz="1400" b="1" dirty="0" smtClean="0">
                <a:latin typeface="Comic Sans MS" panose="030F0702030302020204" pitchFamily="66" charset="0"/>
              </a:rPr>
              <a:t>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28" action="ppaction://hlinksldjump"/>
          </p:cNvPr>
          <p:cNvSpPr/>
          <p:nvPr/>
        </p:nvSpPr>
        <p:spPr>
          <a:xfrm>
            <a:off x="1475656" y="285293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29" action="ppaction://hlinksldjump"/>
          </p:cNvPr>
          <p:cNvSpPr/>
          <p:nvPr/>
        </p:nvSpPr>
        <p:spPr>
          <a:xfrm>
            <a:off x="3923928" y="5737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7" name="Rectangle 46">
            <a:hlinkClick r:id="rId30" action="ppaction://hlinksldjump"/>
          </p:cNvPr>
          <p:cNvSpPr/>
          <p:nvPr/>
        </p:nvSpPr>
        <p:spPr>
          <a:xfrm>
            <a:off x="5148064" y="112474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31" action="ppaction://hlinksldjump"/>
          </p:cNvPr>
          <p:cNvSpPr/>
          <p:nvPr/>
        </p:nvSpPr>
        <p:spPr>
          <a:xfrm>
            <a:off x="5148064" y="170080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32" action="ppaction://hlinksldjump"/>
          </p:cNvPr>
          <p:cNvSpPr/>
          <p:nvPr/>
        </p:nvSpPr>
        <p:spPr>
          <a:xfrm>
            <a:off x="5148064" y="227687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33" action="ppaction://hlinksldjump"/>
          </p:cNvPr>
          <p:cNvSpPr/>
          <p:nvPr/>
        </p:nvSpPr>
        <p:spPr>
          <a:xfrm>
            <a:off x="5148064" y="285293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34" action="ppaction://hlinksldjump"/>
          </p:cNvPr>
          <p:cNvSpPr/>
          <p:nvPr/>
        </p:nvSpPr>
        <p:spPr>
          <a:xfrm>
            <a:off x="5148064" y="342900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35" action="ppaction://hlinksldjump"/>
          </p:cNvPr>
          <p:cNvSpPr/>
          <p:nvPr/>
        </p:nvSpPr>
        <p:spPr>
          <a:xfrm>
            <a:off x="5148064" y="400506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36" action="ppaction://hlinksldjump"/>
          </p:cNvPr>
          <p:cNvSpPr/>
          <p:nvPr/>
        </p:nvSpPr>
        <p:spPr>
          <a:xfrm>
            <a:off x="5148064" y="458112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37" action="ppaction://hlinksldjump"/>
          </p:cNvPr>
          <p:cNvSpPr/>
          <p:nvPr/>
        </p:nvSpPr>
        <p:spPr>
          <a:xfrm>
            <a:off x="5148064" y="515719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38" action="ppaction://hlinksldjump"/>
          </p:cNvPr>
          <p:cNvSpPr/>
          <p:nvPr/>
        </p:nvSpPr>
        <p:spPr>
          <a:xfrm>
            <a:off x="5148064" y="573788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39" action="ppaction://hlinksldjump"/>
          </p:cNvPr>
          <p:cNvSpPr/>
          <p:nvPr/>
        </p:nvSpPr>
        <p:spPr>
          <a:xfrm>
            <a:off x="6372200" y="112474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40" action="ppaction://hlinksldjump"/>
          </p:cNvPr>
          <p:cNvSpPr/>
          <p:nvPr/>
        </p:nvSpPr>
        <p:spPr>
          <a:xfrm>
            <a:off x="6372200" y="1700808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41" action="ppaction://hlinksldjump"/>
          </p:cNvPr>
          <p:cNvSpPr/>
          <p:nvPr/>
        </p:nvSpPr>
        <p:spPr>
          <a:xfrm>
            <a:off x="6372200" y="2276872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>
            <a:hlinkClick r:id="rId42" action="ppaction://hlinksldjump"/>
          </p:cNvPr>
          <p:cNvSpPr/>
          <p:nvPr/>
        </p:nvSpPr>
        <p:spPr>
          <a:xfrm>
            <a:off x="6372200" y="2852936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43" action="ppaction://hlinksldjump"/>
          </p:cNvPr>
          <p:cNvSpPr/>
          <p:nvPr/>
        </p:nvSpPr>
        <p:spPr>
          <a:xfrm>
            <a:off x="6372200" y="3429000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hlinkClick r:id="rId44" action="ppaction://hlinksldjump"/>
          </p:cNvPr>
          <p:cNvSpPr/>
          <p:nvPr/>
        </p:nvSpPr>
        <p:spPr>
          <a:xfrm>
            <a:off x="6372200" y="4005064"/>
            <a:ext cx="1152128" cy="50405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>
            <a:hlinkClick r:id="rId45" action="ppaction://hlinksldjump"/>
          </p:cNvPr>
          <p:cNvSpPr/>
          <p:nvPr/>
        </p:nvSpPr>
        <p:spPr>
          <a:xfrm>
            <a:off x="7939350" y="4462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352928" cy="416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46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136904" cy="32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2564904"/>
            <a:ext cx="8136904" cy="329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04664"/>
            <a:ext cx="7344818" cy="564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132856"/>
            <a:ext cx="8136905" cy="7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2132856"/>
            <a:ext cx="8136904" cy="767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464" y="3645024"/>
            <a:ext cx="5329072" cy="31845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464" y="427544"/>
            <a:ext cx="5329072" cy="336149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8640960" cy="32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05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640960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1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484784"/>
            <a:ext cx="8064894" cy="17730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39552" y="1484783"/>
            <a:ext cx="8064896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552" y="2348879"/>
            <a:ext cx="8064896" cy="917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5144"/>
            <a:ext cx="7200800" cy="188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008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457450"/>
            <a:ext cx="8640958" cy="11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457450"/>
            <a:ext cx="8640958" cy="179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2636912"/>
            <a:ext cx="864095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2924944"/>
            <a:ext cx="8640958" cy="699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37312"/>
            <a:ext cx="4608512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233756"/>
            <a:ext cx="4608512" cy="207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608512" cy="392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0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21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628800"/>
            <a:ext cx="8640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0" y="2204864"/>
            <a:ext cx="86409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  <a:r>
              <a:rPr lang="en-GB" sz="1400" b="1" dirty="0" smtClean="0">
                <a:latin typeface="Comic Sans MS" panose="030F0702030302020204" pitchFamily="66" charset="0"/>
              </a:rPr>
              <a:t>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564904"/>
            <a:ext cx="8640960" cy="117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1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59056"/>
            <a:ext cx="8208912" cy="217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414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stCxn id="12" idx="3"/>
            <a:endCxn id="2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2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250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1268760"/>
            <a:ext cx="835293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395536" y="1556792"/>
            <a:ext cx="8352928" cy="2218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6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7902"/>
            <a:ext cx="7488832" cy="64556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22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6926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628798"/>
            <a:ext cx="8640958" cy="69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6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149080"/>
            <a:ext cx="8640958" cy="206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51378"/>
            <a:ext cx="8640958" cy="52378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9" name="Straight Arrow Connector 18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5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416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908720"/>
            <a:ext cx="8640960" cy="4168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46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16832"/>
            <a:ext cx="8496942" cy="9287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16831"/>
            <a:ext cx="8496944" cy="28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2204865"/>
            <a:ext cx="8496944" cy="64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3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2439582"/>
            <a:ext cx="8496940" cy="37977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22868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18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204864"/>
            <a:ext cx="8784974" cy="10659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2204863"/>
            <a:ext cx="8784976" cy="443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9512" y="2648842"/>
            <a:ext cx="8784976" cy="633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>
            <a:stCxn id="23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2009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573016"/>
            <a:ext cx="8496942" cy="2669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81850"/>
            <a:ext cx="8496944" cy="41272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18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8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84976" cy="5989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9512" y="2353448"/>
            <a:ext cx="8784976" cy="450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>
            <a:stCxn id="24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2009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512" y="2204863"/>
            <a:ext cx="8784976" cy="148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  <a:r>
              <a:rPr lang="en-GB" sz="1400" b="1" dirty="0" smtClean="0">
                <a:latin typeface="Comic Sans MS" panose="030F0702030302020204" pitchFamily="66" charset="0"/>
              </a:rPr>
              <a:t>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71102"/>
            <a:ext cx="5760640" cy="16609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>
            <a:stCxn id="18" idx="3"/>
            <a:endCxn id="22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2039810"/>
            <a:ext cx="5760640" cy="2662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4703984"/>
            <a:ext cx="5760640" cy="934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5638728"/>
            <a:ext cx="5760640" cy="11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060848"/>
            <a:ext cx="8784974" cy="129450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79512" y="2780928"/>
            <a:ext cx="8784976" cy="574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060847"/>
            <a:ext cx="8784976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  <a:r>
              <a:rPr lang="en-GB" sz="1400" b="1" dirty="0" smtClean="0">
                <a:latin typeface="Comic Sans MS" panose="030F0702030302020204" pitchFamily="66" charset="0"/>
              </a:rPr>
              <a:t>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3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2010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3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56826"/>
            <a:ext cx="6768752" cy="108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3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9136"/>
            <a:ext cx="6768752" cy="47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5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6553"/>
            <a:ext cx="8136904" cy="105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2204864"/>
            <a:ext cx="8136904" cy="1081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084090"/>
            <a:ext cx="8496942" cy="2729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996952"/>
            <a:ext cx="8496942" cy="2218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4549"/>
          <a:stretch/>
        </p:blipFill>
        <p:spPr>
          <a:xfrm>
            <a:off x="323529" y="900662"/>
            <a:ext cx="8496942" cy="29603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404664"/>
            <a:ext cx="8496944" cy="11751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5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640960" cy="431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60" cy="439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7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88840"/>
            <a:ext cx="8640956" cy="114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988840"/>
            <a:ext cx="8640958" cy="14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2137424"/>
            <a:ext cx="8640958" cy="571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708920"/>
            <a:ext cx="8640958" cy="42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1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581128"/>
            <a:ext cx="6912768" cy="2169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293096"/>
            <a:ext cx="6912768" cy="155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573016"/>
            <a:ext cx="6912768" cy="13982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616" y="356348"/>
            <a:ext cx="6912768" cy="35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1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010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988840"/>
            <a:ext cx="864095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2276872"/>
            <a:ext cx="864095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420888"/>
            <a:ext cx="8640958" cy="57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4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4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475160"/>
            <a:ext cx="8496942" cy="119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281532"/>
            <a:ext cx="8496944" cy="13077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1156"/>
            <a:ext cx="8496944" cy="39639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6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640958" cy="3185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268759"/>
            <a:ext cx="864095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3356992"/>
            <a:ext cx="8640958" cy="109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2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854378"/>
            <a:ext cx="8064896" cy="1958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55570"/>
            <a:ext cx="8064896" cy="2158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38426"/>
            <a:ext cx="8064896" cy="435558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0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3666"/>
            <a:ext cx="8640960" cy="41035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053665"/>
            <a:ext cx="8640960" cy="1518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572661"/>
            <a:ext cx="8640960" cy="2584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949524"/>
            <a:ext cx="8352926" cy="3719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3717032"/>
            <a:ext cx="8352926" cy="16466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404664"/>
            <a:ext cx="8352926" cy="33579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0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12776"/>
            <a:ext cx="8640960" cy="370239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408732"/>
            <a:ext cx="8640960" cy="3706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5392742"/>
            <a:ext cx="6840759" cy="1420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5157192"/>
            <a:ext cx="6840759" cy="94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3" y="4543446"/>
            <a:ext cx="6840760" cy="9017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3" y="332656"/>
            <a:ext cx="6840759" cy="3936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633" y="4225151"/>
            <a:ext cx="6840759" cy="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6" cy="493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692696"/>
            <a:ext cx="8784976" cy="493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27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8042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3"/>
            <a:ext cx="8640960" cy="430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347099"/>
            <a:ext cx="8640960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802778"/>
            <a:ext cx="864096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2955178"/>
            <a:ext cx="8640960" cy="759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1" grpId="0" animBg="1"/>
      <p:bldP spid="2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92" y="5097860"/>
            <a:ext cx="6619816" cy="1715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92" y="4797152"/>
            <a:ext cx="6619816" cy="1182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92" y="4437112"/>
            <a:ext cx="6619816" cy="898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093" y="3620186"/>
            <a:ext cx="6619814" cy="103295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092" y="404664"/>
            <a:ext cx="6619816" cy="3312370"/>
          </a:xfrm>
          <a:prstGeom prst="rect">
            <a:avLst/>
          </a:prstGeom>
        </p:spPr>
      </p:pic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1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1577300"/>
            <a:ext cx="8815960" cy="199571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577299"/>
            <a:ext cx="8815960" cy="28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2346623"/>
            <a:ext cx="8815959" cy="29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020" y="2636912"/>
            <a:ext cx="881595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020" y="1864893"/>
            <a:ext cx="8815959" cy="481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5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2" grpId="0" animBg="1"/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852936"/>
            <a:ext cx="8640958" cy="38160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93674"/>
            <a:ext cx="8640960" cy="41874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73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5913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76872"/>
            <a:ext cx="8640960" cy="1591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0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8640960" cy="277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95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5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8640958" cy="30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51521" y="1484784"/>
            <a:ext cx="8640958" cy="3022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8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8352928" cy="321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476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0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8784976" cy="148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916833"/>
            <a:ext cx="8784973" cy="148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49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5805264"/>
            <a:ext cx="4752528" cy="100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916832"/>
            <a:ext cx="4752528" cy="15727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484784"/>
            <a:ext cx="4752528" cy="17000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332656"/>
            <a:ext cx="4752528" cy="18015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5736" y="3486734"/>
            <a:ext cx="4752528" cy="2822586"/>
          </a:xfrm>
          <a:prstGeom prst="rect">
            <a:avLst/>
          </a:prstGeom>
        </p:spPr>
      </p:pic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6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40960" cy="44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40960" cy="20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340768"/>
            <a:ext cx="8784974" cy="29683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916832"/>
            <a:ext cx="8784973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2" y="3068960"/>
            <a:ext cx="8784973" cy="124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1336198"/>
            <a:ext cx="8784973" cy="580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5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6192688" cy="186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6192688" cy="32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244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4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0960" cy="392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052736"/>
            <a:ext cx="8640960" cy="1026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0" y="2078748"/>
            <a:ext cx="8640960" cy="2898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2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02650"/>
            <a:ext cx="8640960" cy="441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8550"/>
            <a:ext cx="8640960" cy="29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8550"/>
            <a:ext cx="351053" cy="40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4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72716"/>
            <a:ext cx="8640960" cy="32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372716"/>
            <a:ext cx="8640960" cy="3208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2015 </a:t>
            </a:r>
            <a:r>
              <a:rPr lang="en-GB" sz="1400" b="1" dirty="0" smtClean="0">
                <a:latin typeface="Comic Sans MS" panose="030F0702030302020204" pitchFamily="66" charset="0"/>
              </a:rPr>
              <a:t>4H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4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6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1622"/>
            <a:ext cx="8640960" cy="4467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996952"/>
            <a:ext cx="8640958" cy="2367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30746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2015 </a:t>
            </a:r>
            <a:r>
              <a:rPr lang="en-GB" sz="1400" b="1" dirty="0" smtClean="0">
                <a:latin typeface="Comic Sans MS" panose="030F0702030302020204" pitchFamily="66" charset="0"/>
              </a:rPr>
              <a:t>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4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4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54566"/>
            <a:ext cx="8640960" cy="32603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3516" y="2184382"/>
            <a:ext cx="8680971" cy="2430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3517" y="1354564"/>
            <a:ext cx="8680971" cy="82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</a:t>
            </a:r>
            <a:r>
              <a:rPr lang="en-GB" sz="1400" b="1" dirty="0">
                <a:latin typeface="Comic Sans MS" panose="030F0702030302020204" pitchFamily="66" charset="0"/>
              </a:rPr>
              <a:t>2015 </a:t>
            </a:r>
            <a:r>
              <a:rPr lang="en-GB" sz="1400" b="1" dirty="0" smtClean="0">
                <a:latin typeface="Comic Sans MS" panose="030F0702030302020204" pitchFamily="66" charset="0"/>
              </a:rPr>
              <a:t>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23850"/>
            <a:ext cx="8640960" cy="444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95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784976" cy="281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772816"/>
            <a:ext cx="8784973" cy="2810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0604"/>
            <a:ext cx="8640960" cy="452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44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2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908720"/>
            <a:ext cx="8352926" cy="455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7" y="908720"/>
            <a:ext cx="8352926" cy="4556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8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784976" cy="471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836712"/>
            <a:ext cx="8784976" cy="4716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1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2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5344"/>
            <a:ext cx="8640960" cy="333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35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064"/>
            <a:ext cx="8640960" cy="97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96944" cy="200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23528" y="1988840"/>
            <a:ext cx="8496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3528" y="2636912"/>
            <a:ext cx="8496944" cy="1361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1" grpId="0" animBg="1"/>
      <p:bldP spid="1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933056"/>
            <a:ext cx="8640958" cy="2533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677552"/>
            <a:ext cx="8640958" cy="23275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46578"/>
            <a:ext cx="8640960" cy="122623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4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8784976" cy="17106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1" y="1988839"/>
            <a:ext cx="8784976" cy="182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1" y="2171482"/>
            <a:ext cx="8784976" cy="1527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4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32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697168"/>
            <a:ext cx="8640958" cy="3972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86112"/>
            <a:ext cx="8640960" cy="491509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132856"/>
            <a:ext cx="8640958" cy="12766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5"/>
            <a:ext cx="8640960" cy="1276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2017 4HR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2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9466"/>
            <a:ext cx="8640960" cy="323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9486"/>
            <a:ext cx="8640960" cy="239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209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8640962" cy="222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844824"/>
            <a:ext cx="86409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19" y="2420888"/>
            <a:ext cx="864096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413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9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640960" cy="397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39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8640962" cy="15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844824"/>
            <a:ext cx="8640960" cy="152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820092"/>
            <a:ext cx="8784976" cy="3849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8784976" cy="35925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7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13045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2276872"/>
            <a:ext cx="8640960" cy="130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9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640960" cy="46396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4864"/>
            <a:ext cx="8640958" cy="13123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2204864"/>
            <a:ext cx="8640960" cy="1312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3614"/>
            <a:ext cx="8640960" cy="333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3854"/>
            <a:ext cx="8640960" cy="253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125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0" y="2060848"/>
            <a:ext cx="8640960" cy="1240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70864"/>
            <a:ext cx="8640960" cy="319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8640960" cy="182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23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220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1700808"/>
            <a:ext cx="8784973" cy="2207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91180"/>
            <a:ext cx="6912768" cy="162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37968"/>
            <a:ext cx="6912768" cy="15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912768" cy="451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6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0808"/>
            <a:ext cx="8352926" cy="281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7" y="1700808"/>
            <a:ext cx="8352926" cy="281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79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04066"/>
            <a:ext cx="8640962" cy="278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19" y="1504066"/>
            <a:ext cx="8640960" cy="1394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19" y="2898581"/>
            <a:ext cx="8640962" cy="1394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7" idx="3"/>
            <a:endCxn id="15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6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59944"/>
            <a:ext cx="7200800" cy="265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200800" cy="36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7200800" cy="16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4" idx="3"/>
            <a:endCxn id="21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784976" cy="281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9512" y="1628800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124744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512" y="3212976"/>
            <a:ext cx="8784976" cy="726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9512" y="2132856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2" y="2636912"/>
            <a:ext cx="87849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7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47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26" grpId="0" animBg="1"/>
      <p:bldP spid="28" grpId="0" animBg="1"/>
      <p:bldP spid="29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352928" cy="3974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494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45" y="1196752"/>
            <a:ext cx="8647310" cy="235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8345" y="1196752"/>
            <a:ext cx="8640960" cy="2354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1" idx="3"/>
            <a:endCxn id="19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6980"/>
            <a:ext cx="8640960" cy="282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47352"/>
            <a:ext cx="8640960" cy="289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6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84976" cy="229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628800"/>
            <a:ext cx="8784976" cy="2291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0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65070"/>
            <a:ext cx="7056784" cy="304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86064"/>
            <a:ext cx="7056784" cy="26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056784" cy="31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3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351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268760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851920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22" idx="3"/>
            <a:endCxn id="20" idx="1"/>
          </p:cNvCxnSpPr>
          <p:nvPr/>
        </p:nvCxnSpPr>
        <p:spPr>
          <a:xfrm flipV="1">
            <a:off x="3275856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1547664" y="35483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Forming Equations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1772816"/>
            <a:ext cx="87849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420888"/>
            <a:ext cx="8784976" cy="2367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943</TotalTime>
  <Words>922</Words>
  <Application>Microsoft Office PowerPoint</Application>
  <PresentationFormat>On-screen Show (4:3)</PresentationFormat>
  <Paragraphs>331</Paragraphs>
  <Slides>98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3" baseType="lpstr">
      <vt:lpstr>Arial</vt:lpstr>
      <vt:lpstr>Calibri</vt:lpstr>
      <vt:lpstr>Calibri Light</vt:lpstr>
      <vt:lpstr>Comic Sans MS</vt:lpstr>
      <vt:lpstr>Theme1</vt:lpstr>
      <vt:lpstr>Forming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Forming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689</cp:revision>
  <dcterms:created xsi:type="dcterms:W3CDTF">2014-02-21T20:01:10Z</dcterms:created>
  <dcterms:modified xsi:type="dcterms:W3CDTF">2020-11-05T23:30:10Z</dcterms:modified>
</cp:coreProperties>
</file>