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7"/>
  </p:notesMasterIdLst>
  <p:sldIdLst>
    <p:sldId id="3077" r:id="rId2"/>
    <p:sldId id="5650" r:id="rId3"/>
    <p:sldId id="5651" r:id="rId4"/>
    <p:sldId id="5652" r:id="rId5"/>
    <p:sldId id="3078" r:id="rId6"/>
    <p:sldId id="3079" r:id="rId7"/>
    <p:sldId id="5583" r:id="rId8"/>
    <p:sldId id="5584" r:id="rId9"/>
    <p:sldId id="5585" r:id="rId10"/>
    <p:sldId id="5586" r:id="rId11"/>
    <p:sldId id="5001" r:id="rId12"/>
    <p:sldId id="5002" r:id="rId13"/>
    <p:sldId id="5003" r:id="rId14"/>
    <p:sldId id="5711" r:id="rId15"/>
    <p:sldId id="5712" r:id="rId16"/>
    <p:sldId id="5723" r:id="rId17"/>
    <p:sldId id="5724" r:id="rId18"/>
    <p:sldId id="5741" r:id="rId19"/>
    <p:sldId id="5742" r:id="rId20"/>
    <p:sldId id="5743" r:id="rId21"/>
    <p:sldId id="5754" r:id="rId22"/>
    <p:sldId id="5755" r:id="rId23"/>
    <p:sldId id="5771" r:id="rId24"/>
    <p:sldId id="5772" r:id="rId25"/>
    <p:sldId id="5773" r:id="rId26"/>
    <p:sldId id="5781" r:id="rId27"/>
    <p:sldId id="5783" r:id="rId28"/>
    <p:sldId id="5802" r:id="rId29"/>
    <p:sldId id="5803" r:id="rId30"/>
    <p:sldId id="5819" r:id="rId31"/>
    <p:sldId id="5820" r:id="rId32"/>
    <p:sldId id="5821" r:id="rId33"/>
    <p:sldId id="5836" r:id="rId34"/>
    <p:sldId id="5837" r:id="rId35"/>
    <p:sldId id="5838" r:id="rId36"/>
    <p:sldId id="5839" r:id="rId37"/>
    <p:sldId id="5843" r:id="rId38"/>
    <p:sldId id="5844" r:id="rId39"/>
    <p:sldId id="5845" r:id="rId40"/>
    <p:sldId id="5863" r:id="rId41"/>
    <p:sldId id="5864" r:id="rId42"/>
    <p:sldId id="5865" r:id="rId43"/>
    <p:sldId id="5885" r:id="rId44"/>
    <p:sldId id="5886" r:id="rId45"/>
    <p:sldId id="5912" r:id="rId46"/>
    <p:sldId id="5913" r:id="rId47"/>
    <p:sldId id="5914" r:id="rId48"/>
    <p:sldId id="5932" r:id="rId49"/>
    <p:sldId id="5933" r:id="rId50"/>
    <p:sldId id="5934" r:id="rId51"/>
    <p:sldId id="5935" r:id="rId52"/>
    <p:sldId id="5948" r:id="rId53"/>
    <p:sldId id="5949" r:id="rId54"/>
    <p:sldId id="5950" r:id="rId55"/>
    <p:sldId id="5965" r:id="rId56"/>
    <p:sldId id="5966" r:id="rId57"/>
    <p:sldId id="5967" r:id="rId58"/>
    <p:sldId id="6295" r:id="rId59"/>
    <p:sldId id="6296" r:id="rId60"/>
    <p:sldId id="6316" r:id="rId61"/>
    <p:sldId id="6317" r:id="rId62"/>
    <p:sldId id="6321" r:id="rId63"/>
    <p:sldId id="6322" r:id="rId64"/>
    <p:sldId id="6344" r:id="rId65"/>
    <p:sldId id="6345" r:id="rId66"/>
    <p:sldId id="6346" r:id="rId67"/>
    <p:sldId id="6363" r:id="rId68"/>
    <p:sldId id="6364" r:id="rId69"/>
    <p:sldId id="6366" r:id="rId70"/>
    <p:sldId id="6367" r:id="rId71"/>
    <p:sldId id="6365" r:id="rId72"/>
    <p:sldId id="6388" r:id="rId73"/>
    <p:sldId id="6389" r:id="rId74"/>
    <p:sldId id="6390" r:id="rId75"/>
    <p:sldId id="6391" r:id="rId76"/>
    <p:sldId id="6393" r:id="rId77"/>
    <p:sldId id="6392" r:id="rId78"/>
    <p:sldId id="6420" r:id="rId79"/>
    <p:sldId id="6421" r:id="rId80"/>
    <p:sldId id="6604" r:id="rId81"/>
    <p:sldId id="6605" r:id="rId82"/>
    <p:sldId id="6606" r:id="rId83"/>
    <p:sldId id="6607" r:id="rId84"/>
    <p:sldId id="6614" r:id="rId85"/>
    <p:sldId id="6615" r:id="rId86"/>
    <p:sldId id="6616" r:id="rId87"/>
    <p:sldId id="6617" r:id="rId88"/>
    <p:sldId id="6637" r:id="rId89"/>
    <p:sldId id="6638" r:id="rId90"/>
    <p:sldId id="6639" r:id="rId91"/>
    <p:sldId id="6660" r:id="rId92"/>
    <p:sldId id="6661" r:id="rId93"/>
    <p:sldId id="6663" r:id="rId94"/>
    <p:sldId id="6664" r:id="rId95"/>
    <p:sldId id="6662" r:id="rId96"/>
    <p:sldId id="6700" r:id="rId97"/>
    <p:sldId id="6701" r:id="rId98"/>
    <p:sldId id="6702" r:id="rId99"/>
    <p:sldId id="6721" r:id="rId100"/>
    <p:sldId id="6722" r:id="rId101"/>
    <p:sldId id="6724" r:id="rId102"/>
    <p:sldId id="6725" r:id="rId103"/>
    <p:sldId id="6726" r:id="rId104"/>
    <p:sldId id="6733" r:id="rId105"/>
    <p:sldId id="6734" r:id="rId106"/>
    <p:sldId id="6738" r:id="rId107"/>
    <p:sldId id="6735" r:id="rId108"/>
    <p:sldId id="6736" r:id="rId109"/>
    <p:sldId id="7139" r:id="rId110"/>
    <p:sldId id="7140" r:id="rId111"/>
    <p:sldId id="7143" r:id="rId112"/>
    <p:sldId id="7144" r:id="rId113"/>
    <p:sldId id="7158" r:id="rId114"/>
    <p:sldId id="7159" r:id="rId115"/>
    <p:sldId id="7160" r:id="rId116"/>
    <p:sldId id="7167" r:id="rId117"/>
    <p:sldId id="7168" r:id="rId118"/>
    <p:sldId id="7177" r:id="rId119"/>
    <p:sldId id="7178" r:id="rId120"/>
    <p:sldId id="7179" r:id="rId121"/>
    <p:sldId id="7186" r:id="rId122"/>
    <p:sldId id="7187" r:id="rId123"/>
    <p:sldId id="7190" r:id="rId124"/>
    <p:sldId id="7191" r:id="rId125"/>
    <p:sldId id="7196" r:id="rId126"/>
    <p:sldId id="7197" r:id="rId127"/>
    <p:sldId id="7198" r:id="rId128"/>
    <p:sldId id="7220" r:id="rId129"/>
    <p:sldId id="7221" r:id="rId130"/>
    <p:sldId id="7222" r:id="rId131"/>
    <p:sldId id="7225" r:id="rId132"/>
    <p:sldId id="7226" r:id="rId133"/>
    <p:sldId id="7253" r:id="rId134"/>
    <p:sldId id="7254" r:id="rId135"/>
    <p:sldId id="7255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3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3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5D7B-EC58-402F-B0E5-E781FC297264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7FC3-919F-4D80-9A8A-11997FC48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7.xml"/><Relationship Id="rId18" Type="http://schemas.openxmlformats.org/officeDocument/2006/relationships/slide" Target="slide52.xml"/><Relationship Id="rId26" Type="http://schemas.openxmlformats.org/officeDocument/2006/relationships/slide" Target="slide78.xml"/><Relationship Id="rId39" Type="http://schemas.openxmlformats.org/officeDocument/2006/relationships/slide" Target="slide121.xml"/><Relationship Id="rId3" Type="http://schemas.openxmlformats.org/officeDocument/2006/relationships/slide" Target="slide1.xml"/><Relationship Id="rId21" Type="http://schemas.openxmlformats.org/officeDocument/2006/relationships/slide" Target="slide60.xml"/><Relationship Id="rId34" Type="http://schemas.openxmlformats.org/officeDocument/2006/relationships/slide" Target="slide109.xml"/><Relationship Id="rId42" Type="http://schemas.openxmlformats.org/officeDocument/2006/relationships/slide" Target="slide128.xml"/><Relationship Id="rId7" Type="http://schemas.openxmlformats.org/officeDocument/2006/relationships/slide" Target="slide21.xml"/><Relationship Id="rId12" Type="http://schemas.openxmlformats.org/officeDocument/2006/relationships/slide" Target="slide33.xml"/><Relationship Id="rId17" Type="http://schemas.openxmlformats.org/officeDocument/2006/relationships/slide" Target="slide48.xml"/><Relationship Id="rId25" Type="http://schemas.openxmlformats.org/officeDocument/2006/relationships/slide" Target="slide72.xml"/><Relationship Id="rId33" Type="http://schemas.openxmlformats.org/officeDocument/2006/relationships/slide" Target="slide104.xml"/><Relationship Id="rId38" Type="http://schemas.openxmlformats.org/officeDocument/2006/relationships/slide" Target="slide118.xml"/><Relationship Id="rId2" Type="http://schemas.openxmlformats.org/officeDocument/2006/relationships/slide" Target="slide12.xml"/><Relationship Id="rId16" Type="http://schemas.openxmlformats.org/officeDocument/2006/relationships/slide" Target="slide45.xml"/><Relationship Id="rId20" Type="http://schemas.openxmlformats.org/officeDocument/2006/relationships/slide" Target="slide58.xml"/><Relationship Id="rId29" Type="http://schemas.openxmlformats.org/officeDocument/2006/relationships/slide" Target="slide88.xml"/><Relationship Id="rId41" Type="http://schemas.openxmlformats.org/officeDocument/2006/relationships/slide" Target="slide1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30.xml"/><Relationship Id="rId24" Type="http://schemas.openxmlformats.org/officeDocument/2006/relationships/slide" Target="slide67.xml"/><Relationship Id="rId32" Type="http://schemas.openxmlformats.org/officeDocument/2006/relationships/slide" Target="slide99.xml"/><Relationship Id="rId37" Type="http://schemas.openxmlformats.org/officeDocument/2006/relationships/slide" Target="slide116.xml"/><Relationship Id="rId40" Type="http://schemas.openxmlformats.org/officeDocument/2006/relationships/slide" Target="slide123.xml"/><Relationship Id="rId5" Type="http://schemas.openxmlformats.org/officeDocument/2006/relationships/slide" Target="slide16.xml"/><Relationship Id="rId15" Type="http://schemas.openxmlformats.org/officeDocument/2006/relationships/slide" Target="slide43.xml"/><Relationship Id="rId23" Type="http://schemas.openxmlformats.org/officeDocument/2006/relationships/slide" Target="slide64.xml"/><Relationship Id="rId28" Type="http://schemas.openxmlformats.org/officeDocument/2006/relationships/slide" Target="slide84.xml"/><Relationship Id="rId36" Type="http://schemas.openxmlformats.org/officeDocument/2006/relationships/slide" Target="slide113.xml"/><Relationship Id="rId10" Type="http://schemas.openxmlformats.org/officeDocument/2006/relationships/slide" Target="slide28.xml"/><Relationship Id="rId19" Type="http://schemas.openxmlformats.org/officeDocument/2006/relationships/slide" Target="slide55.xml"/><Relationship Id="rId31" Type="http://schemas.openxmlformats.org/officeDocument/2006/relationships/slide" Target="slide96.xml"/><Relationship Id="rId44" Type="http://schemas.openxmlformats.org/officeDocument/2006/relationships/slide" Target="slide133.xml"/><Relationship Id="rId4" Type="http://schemas.openxmlformats.org/officeDocument/2006/relationships/slide" Target="slide14.xml"/><Relationship Id="rId9" Type="http://schemas.openxmlformats.org/officeDocument/2006/relationships/slide" Target="slide26.xml"/><Relationship Id="rId14" Type="http://schemas.openxmlformats.org/officeDocument/2006/relationships/slide" Target="slide40.xml"/><Relationship Id="rId22" Type="http://schemas.openxmlformats.org/officeDocument/2006/relationships/slide" Target="slide62.xml"/><Relationship Id="rId27" Type="http://schemas.openxmlformats.org/officeDocument/2006/relationships/slide" Target="slide80.xml"/><Relationship Id="rId30" Type="http://schemas.openxmlformats.org/officeDocument/2006/relationships/slide" Target="slide91.xml"/><Relationship Id="rId35" Type="http://schemas.openxmlformats.org/officeDocument/2006/relationships/slide" Target="slide111.xml"/><Relationship Id="rId43" Type="http://schemas.openxmlformats.org/officeDocument/2006/relationships/slide" Target="slide13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2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2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2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77282" y="476672"/>
            <a:ext cx="6933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First Order Differentials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68072" y="1808880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1</a:t>
            </a:r>
            <a:endParaRPr lang="en-GB" b="1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07504" y="44624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067944" y="2420888"/>
            <a:ext cx="115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2019 1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8100392" y="1143084"/>
            <a:ext cx="864096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int. factor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982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107148"/>
            <a:ext cx="8208910" cy="554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8208912" cy="2177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700808"/>
            <a:ext cx="8208912" cy="2961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1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653137"/>
            <a:ext cx="3965717" cy="1872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68" y="116632"/>
            <a:ext cx="6748464" cy="45131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194647" y="116633"/>
            <a:ext cx="6751586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5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84984"/>
            <a:ext cx="3687117" cy="2681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28702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404664"/>
            <a:ext cx="8496943" cy="5561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0509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476672"/>
            <a:ext cx="8496943" cy="505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3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3341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827936"/>
            <a:ext cx="3287460" cy="23292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332656"/>
            <a:ext cx="8496943" cy="5785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1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48680"/>
            <a:ext cx="8640960" cy="49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501008"/>
            <a:ext cx="8496942" cy="1961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0321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404664"/>
            <a:ext cx="8496944" cy="5058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0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54315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332656"/>
            <a:ext cx="8496944" cy="542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Alternatives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2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3632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829556"/>
            <a:ext cx="8496943" cy="231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3140968"/>
            <a:ext cx="8496943" cy="206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249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556792"/>
            <a:ext cx="8496942" cy="244770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1556792"/>
            <a:ext cx="8496943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3284984"/>
            <a:ext cx="8496943" cy="719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361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2001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76672"/>
            <a:ext cx="8640958" cy="50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23528" y="162880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2002 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" y="4168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Old Spec First Order Differentials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35" name="Rectangle 34">
            <a:hlinkClick r:id="rId3" action="ppaction://hlinksldjump"/>
          </p:cNvPr>
          <p:cNvSpPr/>
          <p:nvPr/>
        </p:nvSpPr>
        <p:spPr>
          <a:xfrm>
            <a:off x="107504" y="44624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053802"/>
            <a:ext cx="237626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P4/ Old </a:t>
            </a:r>
            <a:r>
              <a:rPr lang="en-GB" b="1" dirty="0" smtClean="0"/>
              <a:t>FP1</a:t>
            </a:r>
            <a:endParaRPr lang="en-GB" b="1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323528" y="220492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2002 </a:t>
            </a:r>
            <a:endParaRPr lang="en-GB" b="1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323528" y="2780984"/>
            <a:ext cx="1152128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2003 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7236296" y="44624"/>
            <a:ext cx="1872208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int. factor</a:t>
            </a:r>
            <a:endParaRPr lang="en-GB" b="1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323528" y="3356992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2003 </a:t>
            </a:r>
            <a:endParaRPr lang="en-GB" b="1" dirty="0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23528" y="3933112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2004 </a:t>
            </a:r>
            <a:endParaRPr lang="en-GB" b="1" dirty="0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23528" y="4509176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 </a:t>
            </a:r>
            <a:endParaRPr lang="en-GB" b="1" dirty="0"/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323528" y="508524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2005 </a:t>
            </a:r>
            <a:endParaRPr lang="en-GB" b="1" dirty="0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323528" y="5661304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 </a:t>
            </a:r>
            <a:endParaRPr lang="en-GB" b="1" dirty="0"/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323528" y="6237368"/>
            <a:ext cx="1152128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</a:t>
            </a:r>
            <a:endParaRPr lang="en-GB" b="1" dirty="0"/>
          </a:p>
        </p:txBody>
      </p:sp>
      <p:sp>
        <p:nvSpPr>
          <p:cNvPr id="17" name="Rectangle 16">
            <a:hlinkClick r:id="rId12" action="ppaction://hlinksldjump"/>
          </p:cNvPr>
          <p:cNvSpPr/>
          <p:nvPr/>
        </p:nvSpPr>
        <p:spPr>
          <a:xfrm>
            <a:off x="1547664" y="162880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 </a:t>
            </a:r>
            <a:endParaRPr lang="en-GB" b="1" dirty="0"/>
          </a:p>
        </p:txBody>
      </p:sp>
      <p:sp>
        <p:nvSpPr>
          <p:cNvPr id="18" name="Rectangle 17">
            <a:hlinkClick r:id="rId13" action="ppaction://hlinksldjump"/>
          </p:cNvPr>
          <p:cNvSpPr/>
          <p:nvPr/>
        </p:nvSpPr>
        <p:spPr>
          <a:xfrm>
            <a:off x="1547664" y="220492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 </a:t>
            </a:r>
            <a:endParaRPr lang="en-GB" b="1" dirty="0"/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1547664" y="2780984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 </a:t>
            </a:r>
            <a:endParaRPr lang="en-GB" b="1" dirty="0"/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1547664" y="3357048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 </a:t>
            </a:r>
            <a:endParaRPr lang="en-GB" b="1" dirty="0"/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1547664" y="3933112"/>
            <a:ext cx="1152128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 </a:t>
            </a:r>
            <a:endParaRPr lang="en-GB" b="1" dirty="0"/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1547664" y="4509176"/>
            <a:ext cx="1152128" cy="504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 </a:t>
            </a:r>
            <a:endParaRPr lang="en-GB" b="1" dirty="0"/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1547664" y="508524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 </a:t>
            </a:r>
            <a:endParaRPr lang="en-GB" b="1" dirty="0"/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1547664" y="5661304"/>
            <a:ext cx="1152128" cy="504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>
          <a:xfrm>
            <a:off x="2843808" y="1052736"/>
            <a:ext cx="237626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FP2</a:t>
            </a:r>
            <a:endParaRPr lang="en-GB" b="1" dirty="0"/>
          </a:p>
        </p:txBody>
      </p:sp>
      <p:sp>
        <p:nvSpPr>
          <p:cNvPr id="28" name="Rectangle 27">
            <a:hlinkClick r:id="rId20" action="ppaction://hlinksldjump"/>
          </p:cNvPr>
          <p:cNvSpPr/>
          <p:nvPr/>
        </p:nvSpPr>
        <p:spPr>
          <a:xfrm>
            <a:off x="2843808" y="162880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 </a:t>
            </a:r>
            <a:endParaRPr lang="en-GB" b="1" dirty="0"/>
          </a:p>
        </p:txBody>
      </p:sp>
      <p:sp>
        <p:nvSpPr>
          <p:cNvPr id="29" name="Rectangle 28"/>
          <p:cNvSpPr/>
          <p:nvPr/>
        </p:nvSpPr>
        <p:spPr>
          <a:xfrm>
            <a:off x="1619672" y="6309320"/>
            <a:ext cx="5904656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reduce </a:t>
            </a:r>
            <a:r>
              <a:rPr lang="en-GB" b="1" dirty="0"/>
              <a:t>with substitution part (ignore as not in this spec yet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1" name="Rectangle 30">
            <a:hlinkClick r:id="rId21" action="ppaction://hlinksldjump"/>
          </p:cNvPr>
          <p:cNvSpPr/>
          <p:nvPr/>
        </p:nvSpPr>
        <p:spPr>
          <a:xfrm>
            <a:off x="2843808" y="2204920"/>
            <a:ext cx="1152128" cy="504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 </a:t>
            </a:r>
            <a:endParaRPr lang="en-GB" b="1" dirty="0"/>
          </a:p>
        </p:txBody>
      </p:sp>
      <p:sp>
        <p:nvSpPr>
          <p:cNvPr id="32" name="Rectangle 31">
            <a:hlinkClick r:id="rId22" action="ppaction://hlinksldjump"/>
          </p:cNvPr>
          <p:cNvSpPr/>
          <p:nvPr/>
        </p:nvSpPr>
        <p:spPr>
          <a:xfrm>
            <a:off x="2843808" y="2780984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 </a:t>
            </a:r>
            <a:endParaRPr lang="en-GB" b="1" dirty="0"/>
          </a:p>
        </p:txBody>
      </p:sp>
      <p:sp>
        <p:nvSpPr>
          <p:cNvPr id="34" name="Rectangle 33">
            <a:hlinkClick r:id="rId23" action="ppaction://hlinksldjump"/>
          </p:cNvPr>
          <p:cNvSpPr/>
          <p:nvPr/>
        </p:nvSpPr>
        <p:spPr>
          <a:xfrm>
            <a:off x="2843808" y="3357048"/>
            <a:ext cx="1152128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2012 </a:t>
            </a:r>
            <a:endParaRPr lang="en-GB" b="1" dirty="0"/>
          </a:p>
        </p:txBody>
      </p:sp>
      <p:sp>
        <p:nvSpPr>
          <p:cNvPr id="36" name="Rectangle 35">
            <a:hlinkClick r:id="rId24" action="ppaction://hlinksldjump"/>
          </p:cNvPr>
          <p:cNvSpPr/>
          <p:nvPr/>
        </p:nvSpPr>
        <p:spPr>
          <a:xfrm>
            <a:off x="2843808" y="3933112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</a:t>
            </a:r>
            <a:endParaRPr lang="en-GB" b="1" dirty="0"/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2843808" y="4509176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 R</a:t>
            </a:r>
            <a:endParaRPr lang="en-GB" b="1" dirty="0"/>
          </a:p>
        </p:txBody>
      </p:sp>
      <p:sp>
        <p:nvSpPr>
          <p:cNvPr id="33" name="Rectangle 32">
            <a:hlinkClick r:id="rId26" action="ppaction://hlinksldjump"/>
          </p:cNvPr>
          <p:cNvSpPr/>
          <p:nvPr/>
        </p:nvSpPr>
        <p:spPr>
          <a:xfrm>
            <a:off x="2843808" y="508524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 W</a:t>
            </a:r>
            <a:endParaRPr lang="en-GB" b="1" dirty="0"/>
          </a:p>
        </p:txBody>
      </p:sp>
      <p:sp>
        <p:nvSpPr>
          <p:cNvPr id="38" name="Rectangle 37">
            <a:hlinkClick r:id="rId27" action="ppaction://hlinksldjump"/>
          </p:cNvPr>
          <p:cNvSpPr/>
          <p:nvPr/>
        </p:nvSpPr>
        <p:spPr>
          <a:xfrm>
            <a:off x="2843808" y="5660988"/>
            <a:ext cx="1152128" cy="504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</a:t>
            </a:r>
            <a:endParaRPr lang="en-GB" b="1" dirty="0"/>
          </a:p>
        </p:txBody>
      </p:sp>
      <p:sp>
        <p:nvSpPr>
          <p:cNvPr id="39" name="Rectangle 38">
            <a:hlinkClick r:id="rId28" action="ppaction://hlinksldjump"/>
          </p:cNvPr>
          <p:cNvSpPr/>
          <p:nvPr/>
        </p:nvSpPr>
        <p:spPr>
          <a:xfrm>
            <a:off x="4067944" y="162880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 R</a:t>
            </a:r>
            <a:endParaRPr lang="en-GB" b="1" dirty="0"/>
          </a:p>
        </p:txBody>
      </p:sp>
      <p:sp>
        <p:nvSpPr>
          <p:cNvPr id="40" name="Rectangle 39">
            <a:hlinkClick r:id="rId29" action="ppaction://hlinksldjump"/>
          </p:cNvPr>
          <p:cNvSpPr/>
          <p:nvPr/>
        </p:nvSpPr>
        <p:spPr>
          <a:xfrm>
            <a:off x="4067944" y="2204864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41" name="Rectangle 40">
            <a:hlinkClick r:id="rId30" action="ppaction://hlinksldjump"/>
          </p:cNvPr>
          <p:cNvSpPr/>
          <p:nvPr/>
        </p:nvSpPr>
        <p:spPr>
          <a:xfrm>
            <a:off x="4067944" y="2780984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  <p:sp>
        <p:nvSpPr>
          <p:cNvPr id="42" name="Rectangle 41">
            <a:hlinkClick r:id="rId31" action="ppaction://hlinksldjump"/>
          </p:cNvPr>
          <p:cNvSpPr/>
          <p:nvPr/>
        </p:nvSpPr>
        <p:spPr>
          <a:xfrm>
            <a:off x="4067944" y="3357048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b="1" dirty="0"/>
          </a:p>
        </p:txBody>
      </p:sp>
      <p:sp>
        <p:nvSpPr>
          <p:cNvPr id="43" name="Rectangle 42">
            <a:hlinkClick r:id="rId32" action="ppaction://hlinksldjump"/>
          </p:cNvPr>
          <p:cNvSpPr/>
          <p:nvPr/>
        </p:nvSpPr>
        <p:spPr>
          <a:xfrm>
            <a:off x="4067944" y="3933112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44" name="Rectangle 43">
            <a:hlinkClick r:id="rId33" action="ppaction://hlinksldjump"/>
          </p:cNvPr>
          <p:cNvSpPr/>
          <p:nvPr/>
        </p:nvSpPr>
        <p:spPr>
          <a:xfrm>
            <a:off x="4067944" y="4509176"/>
            <a:ext cx="1152128" cy="504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2019 </a:t>
            </a:r>
            <a:endParaRPr lang="en-GB" b="1" dirty="0"/>
          </a:p>
        </p:txBody>
      </p:sp>
      <p:sp>
        <p:nvSpPr>
          <p:cNvPr id="45" name="Rectangle 44"/>
          <p:cNvSpPr/>
          <p:nvPr/>
        </p:nvSpPr>
        <p:spPr>
          <a:xfrm>
            <a:off x="5292080" y="1628800"/>
            <a:ext cx="3600400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M3 &amp; M4 modelling (all contain element not in Core Spec)</a:t>
            </a:r>
            <a:endParaRPr lang="en-GB" b="1" dirty="0"/>
          </a:p>
        </p:txBody>
      </p:sp>
      <p:sp>
        <p:nvSpPr>
          <p:cNvPr id="46" name="Rectangle 45">
            <a:hlinkClick r:id="rId34" action="ppaction://hlinksldjump"/>
          </p:cNvPr>
          <p:cNvSpPr/>
          <p:nvPr/>
        </p:nvSpPr>
        <p:spPr>
          <a:xfrm>
            <a:off x="5292080" y="2204864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2001 </a:t>
            </a:r>
            <a:endParaRPr lang="en-GB" b="1" dirty="0"/>
          </a:p>
        </p:txBody>
      </p:sp>
      <p:sp>
        <p:nvSpPr>
          <p:cNvPr id="47" name="Rectangle 46">
            <a:hlinkClick r:id="rId35" action="ppaction://hlinksldjump"/>
          </p:cNvPr>
          <p:cNvSpPr/>
          <p:nvPr/>
        </p:nvSpPr>
        <p:spPr>
          <a:xfrm>
            <a:off x="5292080" y="2780984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 </a:t>
            </a:r>
            <a:endParaRPr lang="en-GB" b="1" dirty="0"/>
          </a:p>
        </p:txBody>
      </p:sp>
      <p:sp>
        <p:nvSpPr>
          <p:cNvPr id="48" name="Rectangle 47">
            <a:hlinkClick r:id="rId36" action="ppaction://hlinksldjump"/>
          </p:cNvPr>
          <p:cNvSpPr/>
          <p:nvPr/>
        </p:nvSpPr>
        <p:spPr>
          <a:xfrm>
            <a:off x="6516216" y="2204864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2002 </a:t>
            </a:r>
            <a:endParaRPr lang="en-GB" b="1" dirty="0"/>
          </a:p>
        </p:txBody>
      </p:sp>
      <p:sp>
        <p:nvSpPr>
          <p:cNvPr id="49" name="Rectangle 48">
            <a:hlinkClick r:id="rId37" action="ppaction://hlinksldjump"/>
          </p:cNvPr>
          <p:cNvSpPr/>
          <p:nvPr/>
        </p:nvSpPr>
        <p:spPr>
          <a:xfrm>
            <a:off x="6516216" y="2780928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2003 </a:t>
            </a:r>
            <a:endParaRPr lang="en-GB" b="1" dirty="0"/>
          </a:p>
        </p:txBody>
      </p:sp>
      <p:sp>
        <p:nvSpPr>
          <p:cNvPr id="50" name="Rectangle 49">
            <a:hlinkClick r:id="rId38" action="ppaction://hlinksldjump"/>
          </p:cNvPr>
          <p:cNvSpPr/>
          <p:nvPr/>
        </p:nvSpPr>
        <p:spPr>
          <a:xfrm>
            <a:off x="6516216" y="3357048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 </a:t>
            </a:r>
            <a:endParaRPr lang="en-GB" b="1" dirty="0"/>
          </a:p>
        </p:txBody>
      </p:sp>
      <p:sp>
        <p:nvSpPr>
          <p:cNvPr id="51" name="Rectangle 50">
            <a:hlinkClick r:id="rId39" action="ppaction://hlinksldjump"/>
          </p:cNvPr>
          <p:cNvSpPr/>
          <p:nvPr/>
        </p:nvSpPr>
        <p:spPr>
          <a:xfrm>
            <a:off x="6516216" y="3933112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</a:t>
            </a:r>
            <a:endParaRPr lang="en-GB" b="1" dirty="0"/>
          </a:p>
        </p:txBody>
      </p:sp>
      <p:sp>
        <p:nvSpPr>
          <p:cNvPr id="52" name="Rectangle 51">
            <a:hlinkClick r:id="rId40" action="ppaction://hlinksldjump"/>
          </p:cNvPr>
          <p:cNvSpPr/>
          <p:nvPr/>
        </p:nvSpPr>
        <p:spPr>
          <a:xfrm>
            <a:off x="6516216" y="4509176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 </a:t>
            </a:r>
            <a:endParaRPr lang="en-GB" b="1" dirty="0"/>
          </a:p>
        </p:txBody>
      </p:sp>
      <p:sp>
        <p:nvSpPr>
          <p:cNvPr id="53" name="Rectangle 52">
            <a:hlinkClick r:id="rId41" action="ppaction://hlinksldjump"/>
          </p:cNvPr>
          <p:cNvSpPr/>
          <p:nvPr/>
        </p:nvSpPr>
        <p:spPr>
          <a:xfrm>
            <a:off x="6516216" y="5085240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 </a:t>
            </a:r>
            <a:endParaRPr lang="en-GB" b="1" dirty="0"/>
          </a:p>
        </p:txBody>
      </p:sp>
      <p:sp>
        <p:nvSpPr>
          <p:cNvPr id="54" name="Rectangle 53">
            <a:hlinkClick r:id="rId42" action="ppaction://hlinksldjump"/>
          </p:cNvPr>
          <p:cNvSpPr/>
          <p:nvPr/>
        </p:nvSpPr>
        <p:spPr>
          <a:xfrm>
            <a:off x="6516216" y="5661304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2012 </a:t>
            </a:r>
            <a:endParaRPr lang="en-GB" b="1" dirty="0"/>
          </a:p>
        </p:txBody>
      </p:sp>
      <p:sp>
        <p:nvSpPr>
          <p:cNvPr id="55" name="Rectangle 54">
            <a:hlinkClick r:id="rId43" action="ppaction://hlinksldjump"/>
          </p:cNvPr>
          <p:cNvSpPr/>
          <p:nvPr/>
        </p:nvSpPr>
        <p:spPr>
          <a:xfrm>
            <a:off x="7740352" y="2204920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 R</a:t>
            </a:r>
            <a:endParaRPr lang="en-GB" b="1" dirty="0"/>
          </a:p>
        </p:txBody>
      </p:sp>
      <p:sp>
        <p:nvSpPr>
          <p:cNvPr id="56" name="Rectangle 55"/>
          <p:cNvSpPr/>
          <p:nvPr/>
        </p:nvSpPr>
        <p:spPr>
          <a:xfrm>
            <a:off x="5292080" y="1052736"/>
            <a:ext cx="115212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M3</a:t>
            </a:r>
            <a:endParaRPr lang="en-GB" b="1" dirty="0"/>
          </a:p>
        </p:txBody>
      </p:sp>
      <p:sp>
        <p:nvSpPr>
          <p:cNvPr id="57" name="Rectangle 56"/>
          <p:cNvSpPr/>
          <p:nvPr/>
        </p:nvSpPr>
        <p:spPr>
          <a:xfrm>
            <a:off x="6516216" y="1052736"/>
            <a:ext cx="237626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M4</a:t>
            </a:r>
            <a:endParaRPr lang="en-GB" b="1" dirty="0"/>
          </a:p>
        </p:txBody>
      </p:sp>
      <p:sp>
        <p:nvSpPr>
          <p:cNvPr id="58" name="Rectangle 57">
            <a:hlinkClick r:id="rId44" action="ppaction://hlinksldjump"/>
          </p:cNvPr>
          <p:cNvSpPr/>
          <p:nvPr/>
        </p:nvSpPr>
        <p:spPr>
          <a:xfrm>
            <a:off x="7740352" y="2780928"/>
            <a:ext cx="1152128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82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2814"/>
            <a:ext cx="8496942" cy="39306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836712"/>
            <a:ext cx="8496944" cy="3996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3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76672"/>
            <a:ext cx="8640958" cy="49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1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5007335"/>
            <a:ext cx="7992889" cy="15900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9551" y="5035966"/>
            <a:ext cx="7992890" cy="156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04664"/>
            <a:ext cx="8496944" cy="463130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5496" y="404664"/>
            <a:ext cx="849694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5496" y="3140968"/>
            <a:ext cx="8496944" cy="1894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529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836712"/>
            <a:ext cx="8496944" cy="43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5325"/>
            <a:ext cx="8496944" cy="33846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695324"/>
            <a:ext cx="8496944" cy="244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3140968"/>
            <a:ext cx="8496944" cy="93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1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5083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3528" y="620688"/>
            <a:ext cx="8496944" cy="508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7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08720"/>
            <a:ext cx="8640958" cy="35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0559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695324"/>
            <a:ext cx="8496944" cy="158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2276872"/>
            <a:ext cx="8496944" cy="247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673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980728"/>
            <a:ext cx="8496942" cy="37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60421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332656"/>
            <a:ext cx="84969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2492896"/>
            <a:ext cx="8496944" cy="388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5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908720"/>
            <a:ext cx="8352928" cy="35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27976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1556792"/>
            <a:ext cx="8496944" cy="2797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3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484784"/>
            <a:ext cx="8496942" cy="25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5088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756018"/>
            <a:ext cx="8496944" cy="118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23528" y="1944432"/>
            <a:ext cx="8496944" cy="3329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7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08720"/>
            <a:ext cx="8496944" cy="36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59832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332656"/>
            <a:ext cx="849694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23528" y="2060848"/>
            <a:ext cx="8496944" cy="425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8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8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531674"/>
            <a:ext cx="7344816" cy="977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764704"/>
            <a:ext cx="8496942" cy="26729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764704"/>
            <a:ext cx="849694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4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8680"/>
            <a:ext cx="8496942" cy="411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725144"/>
            <a:ext cx="7056784" cy="16992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548680"/>
            <a:ext cx="8496944" cy="587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4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76672"/>
            <a:ext cx="8496944" cy="46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2918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692696"/>
            <a:ext cx="849694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831848"/>
            <a:ext cx="1435360" cy="9545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2636912"/>
            <a:ext cx="8496944" cy="2347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458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8352926" cy="30953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1124744"/>
            <a:ext cx="835292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8" y="2852936"/>
            <a:ext cx="8352926" cy="1367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97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190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24944"/>
            <a:ext cx="8496944" cy="18275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908720"/>
            <a:ext cx="8496944" cy="1907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2924944"/>
            <a:ext cx="8496944" cy="1827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664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8640960" cy="38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9332"/>
            <a:ext cx="8046226" cy="63720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544" y="369332"/>
            <a:ext cx="8046226" cy="327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467544" y="3645024"/>
            <a:ext cx="8046226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52" y="332656"/>
            <a:ext cx="8392296" cy="590465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1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197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9" y="836712"/>
            <a:ext cx="849694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9" y="2708920"/>
            <a:ext cx="8496942" cy="2325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9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836712"/>
            <a:ext cx="8496940" cy="42931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9" y="836712"/>
            <a:ext cx="8496942" cy="42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6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124744"/>
            <a:ext cx="8352926" cy="30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743720"/>
            <a:ext cx="8352926" cy="4413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743720"/>
            <a:ext cx="8352926" cy="225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8" y="2996952"/>
            <a:ext cx="835292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3789040"/>
            <a:ext cx="8352927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312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6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754087"/>
            <a:ext cx="8208912" cy="44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404664"/>
            <a:ext cx="8352924" cy="53018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369332"/>
            <a:ext cx="8352926" cy="183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8" y="2204864"/>
            <a:ext cx="835292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7" y="4725144"/>
            <a:ext cx="8352925" cy="981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663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268760"/>
            <a:ext cx="8496942" cy="29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836712"/>
            <a:ext cx="8352926" cy="4372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820526"/>
            <a:ext cx="8352926" cy="2608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8" y="3429000"/>
            <a:ext cx="8352926" cy="1780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1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548680"/>
            <a:ext cx="8208910" cy="49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836712"/>
            <a:ext cx="8352926" cy="42921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820526"/>
            <a:ext cx="8352926" cy="430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5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1196752"/>
            <a:ext cx="8208910" cy="25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404664"/>
            <a:ext cx="8352924" cy="5376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369332"/>
            <a:ext cx="8352926" cy="154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8" y="3717032"/>
            <a:ext cx="8352926" cy="206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6" y="1916832"/>
            <a:ext cx="835292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319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980728"/>
            <a:ext cx="8496942" cy="35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52071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548680"/>
            <a:ext cx="864095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1" y="3068960"/>
            <a:ext cx="8640958" cy="2686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1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980728"/>
            <a:ext cx="8640956" cy="36216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980728"/>
            <a:ext cx="8640958" cy="362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28800"/>
            <a:ext cx="8640960" cy="19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8" cy="4078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980728"/>
            <a:ext cx="8640958" cy="4078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598046"/>
            <a:ext cx="8496944" cy="19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980728"/>
            <a:ext cx="8640956" cy="33420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980728"/>
            <a:ext cx="8640958" cy="334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8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7868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3068960"/>
            <a:ext cx="8208912" cy="3145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404664"/>
            <a:ext cx="820891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5842" y="5805264"/>
            <a:ext cx="1515958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9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764704"/>
            <a:ext cx="8208910" cy="4306890"/>
          </a:xfrm>
          <a:prstGeom prst="rect">
            <a:avLst/>
          </a:prstGeom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7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4673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548680"/>
            <a:ext cx="864095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3140968"/>
            <a:ext cx="8640958" cy="208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92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2573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1556792"/>
            <a:ext cx="8640958" cy="2573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3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8496944" cy="33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46922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620688"/>
            <a:ext cx="8640958" cy="469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3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556792"/>
            <a:ext cx="8640956" cy="25322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1556792"/>
            <a:ext cx="8640958" cy="2532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5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518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3" y="548680"/>
            <a:ext cx="8208913" cy="51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8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484784"/>
            <a:ext cx="8352928" cy="19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5420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540948"/>
            <a:ext cx="8640958" cy="5428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31848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8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776864" cy="4589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7" y="476672"/>
            <a:ext cx="7776865" cy="4589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476672"/>
            <a:ext cx="7969321" cy="596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3608" y="5877272"/>
            <a:ext cx="7969322" cy="562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043608" y="476672"/>
            <a:ext cx="7969322" cy="189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43608" y="4005064"/>
            <a:ext cx="796932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043607" y="2372494"/>
            <a:ext cx="7969323" cy="163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326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916832"/>
            <a:ext cx="8640960" cy="13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24744"/>
            <a:ext cx="8640958" cy="3558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1124744"/>
            <a:ext cx="8640958" cy="355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31848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3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776864" cy="4450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7" y="692696"/>
            <a:ext cx="7776865" cy="4450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2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00808"/>
            <a:ext cx="8496944" cy="16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548680"/>
            <a:ext cx="8640956" cy="2543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48" y="3184162"/>
            <a:ext cx="7120368" cy="35572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548680"/>
            <a:ext cx="8640957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7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20688"/>
            <a:ext cx="8640960" cy="47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548680"/>
            <a:ext cx="8640956" cy="50292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548680"/>
            <a:ext cx="8640957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1772816"/>
            <a:ext cx="8640957" cy="248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1" y="4256748"/>
            <a:ext cx="8640957" cy="132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7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72" y="4005064"/>
            <a:ext cx="3302456" cy="2720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344816" cy="35379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332656"/>
            <a:ext cx="73448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99592" y="1412776"/>
            <a:ext cx="7344816" cy="531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4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6480720" cy="600824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1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718734"/>
            <a:ext cx="8640956" cy="41504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718734"/>
            <a:ext cx="8640957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2230902"/>
            <a:ext cx="8640957" cy="263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5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4624"/>
            <a:ext cx="7200800" cy="626455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9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29661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1412776"/>
            <a:ext cx="8640957" cy="69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2107834"/>
            <a:ext cx="8640957" cy="2271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4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1" y="1124744"/>
            <a:ext cx="5760638" cy="3817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682" y="1124744"/>
            <a:ext cx="5760638" cy="1164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691680" y="2289546"/>
            <a:ext cx="5760639" cy="1715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691680" y="4005064"/>
            <a:ext cx="576063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691680" y="4293096"/>
            <a:ext cx="5760639" cy="649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949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80728"/>
            <a:ext cx="8496944" cy="31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640958" cy="4004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1" y="764704"/>
            <a:ext cx="8640957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2852936"/>
            <a:ext cx="8640957" cy="191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5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8" y="764704"/>
            <a:ext cx="6748464" cy="44825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7768" y="764704"/>
            <a:ext cx="67484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97768" y="1772816"/>
            <a:ext cx="6748464" cy="967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197768" y="2740419"/>
            <a:ext cx="6748464" cy="1624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197768" y="4365104"/>
            <a:ext cx="6748464" cy="882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521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505241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640958" cy="4004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56710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21" y="5129382"/>
            <a:ext cx="8640957" cy="981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1" y="404664"/>
            <a:ext cx="864095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2424" y="5831848"/>
            <a:ext cx="1435360" cy="9545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19" y="2132856"/>
            <a:ext cx="8640959" cy="2996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306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6336704" cy="16984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403648" y="1844824"/>
            <a:ext cx="6336704" cy="1698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7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556792"/>
            <a:ext cx="8496944" cy="18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16" y="66896"/>
            <a:ext cx="6709944" cy="6724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2416" y="66896"/>
            <a:ext cx="6709944" cy="6724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6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752060"/>
            <a:ext cx="4896544" cy="169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8640"/>
            <a:ext cx="6192688" cy="2494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708920"/>
            <a:ext cx="6192688" cy="3055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188640"/>
            <a:ext cx="6192688" cy="5733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5842" y="5805264"/>
            <a:ext cx="1515958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9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92696"/>
            <a:ext cx="8640958" cy="44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55230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4797152"/>
            <a:ext cx="8784976" cy="113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2097524"/>
            <a:ext cx="8784976" cy="2699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404664"/>
            <a:ext cx="8784976" cy="169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80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00808"/>
            <a:ext cx="8496944" cy="18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31487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340768"/>
            <a:ext cx="8784976" cy="314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0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48680"/>
            <a:ext cx="8640960" cy="47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496944" cy="60111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2780928"/>
            <a:ext cx="8496944" cy="3634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404664"/>
            <a:ext cx="849694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877272"/>
            <a:ext cx="1367052" cy="909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4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84976" cy="5151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2132856"/>
            <a:ext cx="87849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404664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2924944"/>
            <a:ext cx="8784976" cy="19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79512" y="4868144"/>
            <a:ext cx="8784976" cy="759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591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797836"/>
            <a:ext cx="8640960" cy="42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5340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4437112"/>
            <a:ext cx="8784976" cy="1308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404664"/>
            <a:ext cx="8784976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5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352928" cy="60041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332656"/>
            <a:ext cx="8352928" cy="6004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0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04664"/>
            <a:ext cx="8352926" cy="3233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8" y="3645024"/>
            <a:ext cx="8352924" cy="1549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404664"/>
            <a:ext cx="8352925" cy="479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5842" y="5805264"/>
            <a:ext cx="1515958" cy="10081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3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52627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4283708"/>
            <a:ext cx="8784976" cy="138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404664"/>
            <a:ext cx="8784976" cy="3879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9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08912" cy="58149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260648"/>
            <a:ext cx="8208912" cy="581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3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34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84976" cy="329589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196752"/>
            <a:ext cx="8784976" cy="3295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6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16" y="332656"/>
            <a:ext cx="6910568" cy="59059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16716" y="332656"/>
            <a:ext cx="6910568" cy="5905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7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42737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692696"/>
            <a:ext cx="8784976" cy="427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8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52736"/>
            <a:ext cx="8784974" cy="35968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052736"/>
            <a:ext cx="8784976" cy="3596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32656"/>
            <a:ext cx="8208910" cy="3028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01008"/>
            <a:ext cx="8208912" cy="24877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332656"/>
            <a:ext cx="8208912" cy="5656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&amp;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5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Withdrawn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700808"/>
            <a:ext cx="8640958" cy="19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39520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980728"/>
            <a:ext cx="8784976" cy="3952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Withdrawn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2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18302"/>
            <a:ext cx="8208912" cy="4050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818302"/>
            <a:ext cx="8208912" cy="405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5842" y="5805264"/>
            <a:ext cx="1515958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496944" cy="3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52736"/>
            <a:ext cx="8784974" cy="35332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052736"/>
            <a:ext cx="8784976" cy="3533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99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36" y="116632"/>
            <a:ext cx="8394728" cy="61959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4636" y="116632"/>
            <a:ext cx="8394728" cy="6195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3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84976" cy="35680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052736"/>
            <a:ext cx="8784976" cy="356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3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12776"/>
            <a:ext cx="8640958" cy="2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20688"/>
            <a:ext cx="8784974" cy="48130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595864"/>
            <a:ext cx="8784976" cy="4837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8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640958" cy="2754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40068"/>
            <a:ext cx="6408712" cy="8497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19" y="764704"/>
            <a:ext cx="8640959" cy="362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3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6946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124744"/>
            <a:ext cx="8784976" cy="3694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1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772816"/>
            <a:ext cx="8496944" cy="13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0188"/>
            <a:ext cx="8784974" cy="396495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760188"/>
            <a:ext cx="8784976" cy="396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7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5842" y="5805264"/>
            <a:ext cx="1515958" cy="100811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67" y="531634"/>
            <a:ext cx="6748466" cy="3329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768" y="3894223"/>
            <a:ext cx="6748464" cy="18943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7767" y="531633"/>
            <a:ext cx="6748466" cy="5256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6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32656"/>
            <a:ext cx="8640962" cy="4453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15" y="4797152"/>
            <a:ext cx="6911669" cy="14247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19" y="332657"/>
            <a:ext cx="8640959" cy="5889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Alternatives &amp;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2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4664"/>
            <a:ext cx="8640960" cy="51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96" y="116632"/>
            <a:ext cx="7388484" cy="58546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3996" y="116632"/>
            <a:ext cx="7388484" cy="585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A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66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1952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8" y="908720"/>
            <a:ext cx="8496944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A Alternative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3717032"/>
            <a:ext cx="8496944" cy="138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299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82" y="44624"/>
            <a:ext cx="6791982" cy="6192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56482" y="44624"/>
            <a:ext cx="6791982" cy="6192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41972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19" y="908720"/>
            <a:ext cx="8640959" cy="419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Alternative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3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68760"/>
            <a:ext cx="8640960" cy="31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6632"/>
            <a:ext cx="7344816" cy="61158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194647" y="116632"/>
            <a:ext cx="7337793" cy="6115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716" y="5829388"/>
            <a:ext cx="1439060" cy="9569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0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34993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1124744"/>
            <a:ext cx="8496944" cy="349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086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16" y="58318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556320"/>
            <a:ext cx="8640958" cy="49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7604</TotalTime>
  <Words>628</Words>
  <Application>Microsoft Office PowerPoint</Application>
  <PresentationFormat>On-screen Show (4:3)</PresentationFormat>
  <Paragraphs>328</Paragraphs>
  <Slides>135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0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1411</cp:revision>
  <dcterms:created xsi:type="dcterms:W3CDTF">2014-02-21T20:01:10Z</dcterms:created>
  <dcterms:modified xsi:type="dcterms:W3CDTF">2020-10-30T21:37:52Z</dcterms:modified>
</cp:coreProperties>
</file>