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4.xml"/><Relationship Id="rId5" Type="http://schemas.openxmlformats.org/officeDocument/2006/relationships/slide" Target="slide9.xml"/><Relationship Id="rId10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807912" y="3321040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EFE309-29BA-440B-A4FE-D5227B7C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7BF18-AE3F-485E-8E86-6121FFCC2201}"/>
              </a:ext>
            </a:extLst>
          </p:cNvPr>
          <p:cNvSpPr/>
          <p:nvPr/>
        </p:nvSpPr>
        <p:spPr>
          <a:xfrm>
            <a:off x="52650" y="6504733"/>
            <a:ext cx="990958" cy="2971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49D48C-86C6-4D5C-BA10-0C00659C4DDF}"/>
              </a:ext>
            </a:extLst>
          </p:cNvPr>
          <p:cNvSpPr/>
          <p:nvPr/>
        </p:nvSpPr>
        <p:spPr>
          <a:xfrm>
            <a:off x="1132770" y="6516202"/>
            <a:ext cx="990958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Decimals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31D63-E095-4230-82C2-D912F2B5FB7B}"/>
              </a:ext>
            </a:extLst>
          </p:cNvPr>
          <p:cNvSpPr/>
          <p:nvPr/>
        </p:nvSpPr>
        <p:spPr>
          <a:xfrm>
            <a:off x="2212890" y="6525344"/>
            <a:ext cx="1278990" cy="297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49132-F74F-4567-AE72-401AA4F72EA1}"/>
              </a:ext>
            </a:extLst>
          </p:cNvPr>
          <p:cNvSpPr/>
          <p:nvPr/>
        </p:nvSpPr>
        <p:spPr>
          <a:xfrm>
            <a:off x="3581042" y="6525344"/>
            <a:ext cx="756878" cy="2971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004264" y="249289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004264" y="303300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5004264" y="357301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5004264" y="411312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6048272" y="2492896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6048272" y="303300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6048272" y="357301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1" action="ppaction://hlinksldjump"/>
          </p:cNvPr>
          <p:cNvSpPr/>
          <p:nvPr/>
        </p:nvSpPr>
        <p:spPr>
          <a:xfrm>
            <a:off x="6048272" y="411312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916832"/>
            <a:ext cx="7344814" cy="13576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1916831"/>
            <a:ext cx="7344816" cy="1357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cxnSpLocks/>
            <a:endCxn id="1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1139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2141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404664"/>
            <a:ext cx="6192686" cy="54003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75656" y="404664"/>
            <a:ext cx="6192687" cy="54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2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4579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27585" y="404664"/>
            <a:ext cx="7488829" cy="54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8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16602"/>
            <a:ext cx="7200800" cy="6180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600" y="416600"/>
            <a:ext cx="7200800" cy="6180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4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2" y="1556792"/>
            <a:ext cx="8444636" cy="1584178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8014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2132856"/>
            <a:ext cx="7543798" cy="1365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2132856"/>
            <a:ext cx="7543800" cy="136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2716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84784"/>
            <a:ext cx="8496944" cy="16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88840"/>
            <a:ext cx="7543800" cy="8661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1988839"/>
            <a:ext cx="7543800" cy="866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40322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772816"/>
            <a:ext cx="8352926" cy="16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SAM 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2132856"/>
            <a:ext cx="8496942" cy="1444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276872"/>
            <a:ext cx="7391400" cy="466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6300" y="2276872"/>
            <a:ext cx="7391400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4967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38522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81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29106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340767"/>
            <a:ext cx="8496942" cy="2910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480720" cy="63591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31639" y="404663"/>
            <a:ext cx="6480721" cy="635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9495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556792"/>
            <a:ext cx="8784976" cy="14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1025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59" cy="1025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9435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64904"/>
            <a:ext cx="5040560" cy="3189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51720" y="2564902"/>
            <a:ext cx="5040560" cy="31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SAM 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6088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56792"/>
            <a:ext cx="8640960" cy="28151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8681"/>
            <a:ext cx="7344816" cy="5127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548680"/>
            <a:ext cx="7344816" cy="512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3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76672"/>
            <a:ext cx="7056782" cy="53208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476672"/>
            <a:ext cx="7056783" cy="532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27402"/>
            <a:ext cx="7344816" cy="52058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548681"/>
            <a:ext cx="7344816" cy="518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547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27402"/>
            <a:ext cx="7344816" cy="52058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476671"/>
            <a:ext cx="7344816" cy="554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6090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8" cy="12872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31753</TotalTime>
  <Words>239</Words>
  <Application>Microsoft Office PowerPoint</Application>
  <PresentationFormat>On-screen Show (4:3)</PresentationFormat>
  <Paragraphs>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Theme1</vt:lpstr>
      <vt:lpstr>FDPR mixed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2822</cp:revision>
  <cp:lastPrinted>2019-03-09T08:19:56Z</cp:lastPrinted>
  <dcterms:created xsi:type="dcterms:W3CDTF">2014-02-21T20:01:10Z</dcterms:created>
  <dcterms:modified xsi:type="dcterms:W3CDTF">2020-11-09T09:10:51Z</dcterms:modified>
</cp:coreProperties>
</file>