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5.xml"/><Relationship Id="rId3" Type="http://schemas.openxmlformats.org/officeDocument/2006/relationships/slide" Target="slide2.xml"/><Relationship Id="rId7" Type="http://schemas.openxmlformats.org/officeDocument/2006/relationships/slide" Target="slide22.xml"/><Relationship Id="rId12" Type="http://schemas.openxmlformats.org/officeDocument/2006/relationships/slide" Target="slide3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1.xml"/><Relationship Id="rId5" Type="http://schemas.openxmlformats.org/officeDocument/2006/relationships/slide" Target="slide3.xml"/><Relationship Id="rId10" Type="http://schemas.openxmlformats.org/officeDocument/2006/relationships/slide" Target="slide29.xml"/><Relationship Id="rId4" Type="http://schemas.openxmlformats.org/officeDocument/2006/relationships/slide" Target="slide1.xml"/><Relationship Id="rId9" Type="http://schemas.openxmlformats.org/officeDocument/2006/relationships/slide" Target="slide27.xml"/><Relationship Id="rId14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slide" Target="slide2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6.xml"/><Relationship Id="rId3" Type="http://schemas.openxmlformats.org/officeDocument/2006/relationships/slide" Target="slide3.xml"/><Relationship Id="rId7" Type="http://schemas.openxmlformats.org/officeDocument/2006/relationships/slide" Target="slide44.xml"/><Relationship Id="rId12" Type="http://schemas.openxmlformats.org/officeDocument/2006/relationships/slide" Target="slide54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2.xml"/><Relationship Id="rId10" Type="http://schemas.openxmlformats.org/officeDocument/2006/relationships/slide" Target="slide50.xml"/><Relationship Id="rId4" Type="http://schemas.openxmlformats.org/officeDocument/2006/relationships/slide" Target="slide1.xml"/><Relationship Id="rId9" Type="http://schemas.openxmlformats.org/officeDocument/2006/relationships/slide" Target="slide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5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5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2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0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8.png"/><Relationship Id="rId7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image" Target="../media/image4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slide" Target="slide3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slide" Target="slide3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slide" Target="slide3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0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slide" Target="slide3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7.png"/><Relationship Id="rId7" Type="http://schemas.openxmlformats.org/officeDocument/2006/relationships/slide" Target="slide54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slide" Target="slide3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Trig Exact Values &amp; Graphs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27" name="Rectangle 26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32" name="Rectangle 31">
            <a:hlinkClick r:id="rId5" action="ppaction://hlinksldjump"/>
          </p:cNvPr>
          <p:cNvSpPr/>
          <p:nvPr/>
        </p:nvSpPr>
        <p:spPr>
          <a:xfrm>
            <a:off x="5112168" y="216891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6" action="ppaction://hlinksldjump"/>
          </p:cNvPr>
          <p:cNvSpPr/>
          <p:nvPr/>
        </p:nvSpPr>
        <p:spPr>
          <a:xfrm>
            <a:off x="5112168" y="270892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7" action="ppaction://hlinksldjump"/>
          </p:cNvPr>
          <p:cNvSpPr/>
          <p:nvPr/>
        </p:nvSpPr>
        <p:spPr>
          <a:xfrm>
            <a:off x="5112168" y="324903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260" y="629062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Graphs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8" action="ppaction://hlinksldjump"/>
          </p:cNvPr>
          <p:cNvSpPr/>
          <p:nvPr/>
        </p:nvSpPr>
        <p:spPr>
          <a:xfrm>
            <a:off x="5112168" y="37891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9" action="ppaction://hlinksldjump"/>
          </p:cNvPr>
          <p:cNvSpPr/>
          <p:nvPr/>
        </p:nvSpPr>
        <p:spPr>
          <a:xfrm>
            <a:off x="5112168" y="43291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3419872" y="296100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3419872" y="350111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633428"/>
            <a:ext cx="8784974" cy="3179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976140"/>
            <a:ext cx="8784974" cy="41810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endCxn id="18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983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107069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2276872"/>
            <a:ext cx="8640959" cy="782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1988839"/>
            <a:ext cx="8640959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9253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488832" cy="62551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40603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01" y="2348878"/>
            <a:ext cx="3648798" cy="2880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24745"/>
            <a:ext cx="8640958" cy="11250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124744"/>
            <a:ext cx="8640958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439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30320"/>
            <a:ext cx="8208912" cy="58110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0642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394332"/>
            <a:ext cx="7488830" cy="18036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27585" y="1394332"/>
            <a:ext cx="7488830" cy="1803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56" y="3536128"/>
            <a:ext cx="6821488" cy="11890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61255" y="3536128"/>
            <a:ext cx="6821489" cy="1189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9377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070214"/>
            <a:ext cx="7200798" cy="2743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664"/>
            <a:ext cx="7200800" cy="55180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8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997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94" y="3028232"/>
            <a:ext cx="6484612" cy="2416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48680"/>
            <a:ext cx="8640958" cy="22662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548680"/>
            <a:ext cx="8640957" cy="226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29694" y="3028233"/>
            <a:ext cx="6484612" cy="241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9532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21810"/>
            <a:ext cx="8640960" cy="102707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8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72816"/>
            <a:ext cx="8784974" cy="18544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72815"/>
            <a:ext cx="8784974" cy="185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792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72" name="Rectangle 71">
            <a:hlinkClick r:id="rId2" action="ppaction://hlinksldjump"/>
          </p:cNvPr>
          <p:cNvSpPr/>
          <p:nvPr/>
        </p:nvSpPr>
        <p:spPr>
          <a:xfrm>
            <a:off x="2879920" y="30689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6260" y="629062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Graphs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879920" y="36090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5292080" y="25649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 1H Q29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5292080" y="31050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 2H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5292080" y="364502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 1H Q29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5292080" y="418503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1H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6336304" y="25649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1H Q30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6336304" y="310491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1H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6336304" y="364502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1H Q26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6336304" y="418513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1H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35180"/>
            <a:ext cx="4204587" cy="36418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130" y="553546"/>
            <a:ext cx="4392489" cy="287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462" y="3429000"/>
            <a:ext cx="4419158" cy="2435046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4938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9" y="620688"/>
            <a:ext cx="8352922" cy="51008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9" y="606637"/>
            <a:ext cx="8352922" cy="260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40" y="3212976"/>
            <a:ext cx="8352921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8" y="4941168"/>
            <a:ext cx="8352923" cy="78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4398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340768"/>
            <a:ext cx="8640960" cy="16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4664"/>
            <a:ext cx="5328592" cy="64025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7703" y="404663"/>
            <a:ext cx="5328593" cy="6402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2932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32" y="1266819"/>
            <a:ext cx="3290474" cy="55244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504858"/>
            <a:ext cx="4248472" cy="691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014" y="1340768"/>
            <a:ext cx="4410490" cy="1009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2420888"/>
            <a:ext cx="4392488" cy="2937028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6429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41774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404663"/>
            <a:ext cx="7920881" cy="5417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7103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920880" cy="491108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536450"/>
            <a:ext cx="7920881" cy="4995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5571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873256"/>
            <a:ext cx="4032448" cy="38560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75725" y="404664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Here is a sketch of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sin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° for –360 </a:t>
            </a:r>
            <a:r>
              <a:rPr lang="en-GB" dirty="0">
                <a:solidFill>
                  <a:srgbClr val="000000"/>
                </a:solidFill>
                <a:latin typeface="Cambria Math" panose="02040503050406030204" pitchFamily="18" charset="0"/>
              </a:rPr>
              <a:t>⩽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Cambria Math" panose="02040503050406030204" pitchFamily="18" charset="0"/>
              </a:rPr>
              <a:t>⩽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360 	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1680" y="4789643"/>
            <a:ext cx="69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Write down the coordinates of P.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mark]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1680" y="5544917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Write down the coordinates of Q.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mark]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5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980729"/>
            <a:ext cx="7920882" cy="415446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2985955"/>
            <a:ext cx="7920881" cy="2149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1559" y="980728"/>
            <a:ext cx="7920881" cy="200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7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394" y="476672"/>
            <a:ext cx="6227212" cy="4901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8394" y="5373216"/>
            <a:ext cx="6227212" cy="7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73" name="Rectangle 72">
            <a:hlinkClick r:id="rId2" action="ppaction://hlinksldjump"/>
          </p:cNvPr>
          <p:cNvSpPr/>
          <p:nvPr/>
        </p:nvSpPr>
        <p:spPr>
          <a:xfrm>
            <a:off x="3059832" y="27448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6260" y="629062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Graphs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059940" y="3284984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059940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4968152" y="274497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5733256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Solving equations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4968152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4968152" y="38250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6048272" y="274497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6048272" y="32850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6048272" y="382509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32857"/>
            <a:ext cx="7543800" cy="155257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00100" y="2869509"/>
            <a:ext cx="7543800" cy="81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800100" y="2132856"/>
            <a:ext cx="7543800" cy="73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8529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55576" y="1990581"/>
            <a:ext cx="7684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that the value of cos 30° × tan 60° + sin 30° is an integer.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02806"/>
            <a:ext cx="8064896" cy="565238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39552" y="602805"/>
            <a:ext cx="8064896" cy="565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445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96944" cy="16850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73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2348880"/>
            <a:ext cx="7448550" cy="9048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47724" y="2348880"/>
            <a:ext cx="7448551" cy="90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3379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80728"/>
            <a:ext cx="8784974" cy="45035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endCxn id="17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5263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04" y="476672"/>
            <a:ext cx="5236192" cy="63367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53904" y="476671"/>
            <a:ext cx="5236192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8394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33392"/>
            <a:ext cx="6912768" cy="60639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15616" y="533391"/>
            <a:ext cx="6912768" cy="606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7615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endCxn id="17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423394"/>
            <a:ext cx="5760640" cy="3912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365104"/>
            <a:ext cx="5760640" cy="22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2276872"/>
            <a:ext cx="7515225" cy="153352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14387" y="2276871"/>
            <a:ext cx="7515225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4387" y="3068959"/>
            <a:ext cx="7515225" cy="74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529164"/>
            <a:ext cx="8496942" cy="3284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58156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7627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911088"/>
            <a:ext cx="7632848" cy="1758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76672"/>
            <a:ext cx="7632846" cy="4698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endCxn id="22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84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2" y="1628800"/>
            <a:ext cx="8786116" cy="18400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8941" y="2171505"/>
            <a:ext cx="8784973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1628800"/>
            <a:ext cx="8784973" cy="542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7192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093296"/>
            <a:ext cx="5328592" cy="70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762186"/>
            <a:ext cx="5328592" cy="8351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endCxn id="22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414178"/>
            <a:ext cx="5328592" cy="5597596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143125" y="1495416"/>
            <a:ext cx="4662488" cy="895704"/>
          </a:xfrm>
          <a:custGeom>
            <a:avLst/>
            <a:gdLst>
              <a:gd name="connsiteX0" fmla="*/ 0 w 4662488"/>
              <a:gd name="connsiteY0" fmla="*/ 471497 h 895704"/>
              <a:gd name="connsiteX1" fmla="*/ 366713 w 4662488"/>
              <a:gd name="connsiteY1" fmla="*/ 238134 h 895704"/>
              <a:gd name="connsiteX2" fmla="*/ 747713 w 4662488"/>
              <a:gd name="connsiteY2" fmla="*/ 90497 h 895704"/>
              <a:gd name="connsiteX3" fmla="*/ 1147763 w 4662488"/>
              <a:gd name="connsiteY3" fmla="*/ 9 h 895704"/>
              <a:gd name="connsiteX4" fmla="*/ 1557338 w 4662488"/>
              <a:gd name="connsiteY4" fmla="*/ 95259 h 895704"/>
              <a:gd name="connsiteX5" fmla="*/ 1905000 w 4662488"/>
              <a:gd name="connsiteY5" fmla="*/ 238134 h 895704"/>
              <a:gd name="connsiteX6" fmla="*/ 2324100 w 4662488"/>
              <a:gd name="connsiteY6" fmla="*/ 481022 h 895704"/>
              <a:gd name="connsiteX7" fmla="*/ 2714625 w 4662488"/>
              <a:gd name="connsiteY7" fmla="*/ 700097 h 895704"/>
              <a:gd name="connsiteX8" fmla="*/ 3105150 w 4662488"/>
              <a:gd name="connsiteY8" fmla="*/ 833447 h 895704"/>
              <a:gd name="connsiteX9" fmla="*/ 3476625 w 4662488"/>
              <a:gd name="connsiteY9" fmla="*/ 895359 h 895704"/>
              <a:gd name="connsiteX10" fmla="*/ 3862388 w 4662488"/>
              <a:gd name="connsiteY10" fmla="*/ 852497 h 895704"/>
              <a:gd name="connsiteX11" fmla="*/ 4257675 w 4662488"/>
              <a:gd name="connsiteY11" fmla="*/ 733434 h 895704"/>
              <a:gd name="connsiteX12" fmla="*/ 4662488 w 4662488"/>
              <a:gd name="connsiteY12" fmla="*/ 485784 h 89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2488" h="895704">
                <a:moveTo>
                  <a:pt x="0" y="471497"/>
                </a:moveTo>
                <a:cubicBezTo>
                  <a:pt x="121047" y="386565"/>
                  <a:pt x="242094" y="301634"/>
                  <a:pt x="366713" y="238134"/>
                </a:cubicBezTo>
                <a:cubicBezTo>
                  <a:pt x="491332" y="174634"/>
                  <a:pt x="617538" y="130184"/>
                  <a:pt x="747713" y="90497"/>
                </a:cubicBezTo>
                <a:cubicBezTo>
                  <a:pt x="877888" y="50810"/>
                  <a:pt x="1012826" y="-785"/>
                  <a:pt x="1147763" y="9"/>
                </a:cubicBezTo>
                <a:cubicBezTo>
                  <a:pt x="1282700" y="803"/>
                  <a:pt x="1431132" y="55572"/>
                  <a:pt x="1557338" y="95259"/>
                </a:cubicBezTo>
                <a:cubicBezTo>
                  <a:pt x="1683544" y="134946"/>
                  <a:pt x="1777206" y="173840"/>
                  <a:pt x="1905000" y="238134"/>
                </a:cubicBezTo>
                <a:cubicBezTo>
                  <a:pt x="2032794" y="302428"/>
                  <a:pt x="2324100" y="481022"/>
                  <a:pt x="2324100" y="481022"/>
                </a:cubicBezTo>
                <a:cubicBezTo>
                  <a:pt x="2459038" y="558016"/>
                  <a:pt x="2584450" y="641360"/>
                  <a:pt x="2714625" y="700097"/>
                </a:cubicBezTo>
                <a:cubicBezTo>
                  <a:pt x="2844800" y="758835"/>
                  <a:pt x="2978150" y="800903"/>
                  <a:pt x="3105150" y="833447"/>
                </a:cubicBezTo>
                <a:cubicBezTo>
                  <a:pt x="3232150" y="865991"/>
                  <a:pt x="3350419" y="892184"/>
                  <a:pt x="3476625" y="895359"/>
                </a:cubicBezTo>
                <a:cubicBezTo>
                  <a:pt x="3602831" y="898534"/>
                  <a:pt x="3732213" y="879485"/>
                  <a:pt x="3862388" y="852497"/>
                </a:cubicBezTo>
                <a:cubicBezTo>
                  <a:pt x="3992563" y="825510"/>
                  <a:pt x="4124325" y="794553"/>
                  <a:pt x="4257675" y="733434"/>
                </a:cubicBezTo>
                <a:cubicBezTo>
                  <a:pt x="4391025" y="672315"/>
                  <a:pt x="4526756" y="579049"/>
                  <a:pt x="4662488" y="48578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788024" y="476672"/>
            <a:ext cx="18002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</a:t>
            </a:r>
            <a:r>
              <a:rPr lang="en-GB" sz="1400" b="1" dirty="0" smtClean="0">
                <a:latin typeface="Comic Sans MS" panose="030F0702030302020204" pitchFamily="66" charset="0"/>
              </a:rPr>
              <a:t>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16516" y="731404"/>
            <a:ext cx="18002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404664"/>
            <a:ext cx="5328592" cy="55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1" y="1556792"/>
            <a:ext cx="8786118" cy="25467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8941" y="2271827"/>
            <a:ext cx="8784973" cy="50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1556790"/>
            <a:ext cx="8784973" cy="71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8941" y="2780928"/>
            <a:ext cx="878497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8941" y="3212976"/>
            <a:ext cx="8784973" cy="690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941" y="3903902"/>
            <a:ext cx="8784973" cy="199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2" grpId="0" animBg="1"/>
      <p:bldP spid="23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81754"/>
            <a:ext cx="8640958" cy="37835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34220"/>
            <a:ext cx="8640960" cy="36909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endCxn id="15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186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0648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700807"/>
            <a:ext cx="8784973" cy="2064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8622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605000"/>
            <a:ext cx="7632848" cy="2136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04664"/>
            <a:ext cx="7632846" cy="47311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endCxn id="15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19" name="Freeform 18"/>
          <p:cNvSpPr/>
          <p:nvPr/>
        </p:nvSpPr>
        <p:spPr>
          <a:xfrm>
            <a:off x="2267744" y="1916832"/>
            <a:ext cx="3816424" cy="1224136"/>
          </a:xfrm>
          <a:custGeom>
            <a:avLst/>
            <a:gdLst>
              <a:gd name="connsiteX0" fmla="*/ 0 w 4662488"/>
              <a:gd name="connsiteY0" fmla="*/ 471497 h 895704"/>
              <a:gd name="connsiteX1" fmla="*/ 366713 w 4662488"/>
              <a:gd name="connsiteY1" fmla="*/ 238134 h 895704"/>
              <a:gd name="connsiteX2" fmla="*/ 747713 w 4662488"/>
              <a:gd name="connsiteY2" fmla="*/ 90497 h 895704"/>
              <a:gd name="connsiteX3" fmla="*/ 1147763 w 4662488"/>
              <a:gd name="connsiteY3" fmla="*/ 9 h 895704"/>
              <a:gd name="connsiteX4" fmla="*/ 1557338 w 4662488"/>
              <a:gd name="connsiteY4" fmla="*/ 95259 h 895704"/>
              <a:gd name="connsiteX5" fmla="*/ 1905000 w 4662488"/>
              <a:gd name="connsiteY5" fmla="*/ 238134 h 895704"/>
              <a:gd name="connsiteX6" fmla="*/ 2324100 w 4662488"/>
              <a:gd name="connsiteY6" fmla="*/ 481022 h 895704"/>
              <a:gd name="connsiteX7" fmla="*/ 2714625 w 4662488"/>
              <a:gd name="connsiteY7" fmla="*/ 700097 h 895704"/>
              <a:gd name="connsiteX8" fmla="*/ 3105150 w 4662488"/>
              <a:gd name="connsiteY8" fmla="*/ 833447 h 895704"/>
              <a:gd name="connsiteX9" fmla="*/ 3476625 w 4662488"/>
              <a:gd name="connsiteY9" fmla="*/ 895359 h 895704"/>
              <a:gd name="connsiteX10" fmla="*/ 3862388 w 4662488"/>
              <a:gd name="connsiteY10" fmla="*/ 852497 h 895704"/>
              <a:gd name="connsiteX11" fmla="*/ 4257675 w 4662488"/>
              <a:gd name="connsiteY11" fmla="*/ 733434 h 895704"/>
              <a:gd name="connsiteX12" fmla="*/ 4662488 w 4662488"/>
              <a:gd name="connsiteY12" fmla="*/ 485784 h 89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2488" h="895704">
                <a:moveTo>
                  <a:pt x="0" y="471497"/>
                </a:moveTo>
                <a:cubicBezTo>
                  <a:pt x="121047" y="386565"/>
                  <a:pt x="242094" y="301634"/>
                  <a:pt x="366713" y="238134"/>
                </a:cubicBezTo>
                <a:cubicBezTo>
                  <a:pt x="491332" y="174634"/>
                  <a:pt x="617538" y="130184"/>
                  <a:pt x="747713" y="90497"/>
                </a:cubicBezTo>
                <a:cubicBezTo>
                  <a:pt x="877888" y="50810"/>
                  <a:pt x="1012826" y="-785"/>
                  <a:pt x="1147763" y="9"/>
                </a:cubicBezTo>
                <a:cubicBezTo>
                  <a:pt x="1282700" y="803"/>
                  <a:pt x="1431132" y="55572"/>
                  <a:pt x="1557338" y="95259"/>
                </a:cubicBezTo>
                <a:cubicBezTo>
                  <a:pt x="1683544" y="134946"/>
                  <a:pt x="1777206" y="173840"/>
                  <a:pt x="1905000" y="238134"/>
                </a:cubicBezTo>
                <a:cubicBezTo>
                  <a:pt x="2032794" y="302428"/>
                  <a:pt x="2324100" y="481022"/>
                  <a:pt x="2324100" y="481022"/>
                </a:cubicBezTo>
                <a:cubicBezTo>
                  <a:pt x="2459038" y="558016"/>
                  <a:pt x="2584450" y="641360"/>
                  <a:pt x="2714625" y="700097"/>
                </a:cubicBezTo>
                <a:cubicBezTo>
                  <a:pt x="2844800" y="758835"/>
                  <a:pt x="2978150" y="800903"/>
                  <a:pt x="3105150" y="833447"/>
                </a:cubicBezTo>
                <a:cubicBezTo>
                  <a:pt x="3232150" y="865991"/>
                  <a:pt x="3350419" y="892184"/>
                  <a:pt x="3476625" y="895359"/>
                </a:cubicBezTo>
                <a:cubicBezTo>
                  <a:pt x="3602831" y="898534"/>
                  <a:pt x="3732213" y="879485"/>
                  <a:pt x="3862388" y="852497"/>
                </a:cubicBezTo>
                <a:cubicBezTo>
                  <a:pt x="3992563" y="825510"/>
                  <a:pt x="4124325" y="794553"/>
                  <a:pt x="4257675" y="733434"/>
                </a:cubicBezTo>
                <a:cubicBezTo>
                  <a:pt x="4391025" y="672315"/>
                  <a:pt x="4526756" y="579049"/>
                  <a:pt x="4662488" y="48578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36140" y="476672"/>
            <a:ext cx="14735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</a:t>
            </a:r>
            <a:r>
              <a:rPr lang="en-GB" sz="1400" b="1" dirty="0" smtClean="0">
                <a:latin typeface="Comic Sans MS" panose="030F0702030302020204" pitchFamily="66" charset="0"/>
              </a:rPr>
              <a:t>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64632" y="731404"/>
            <a:ext cx="14735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6" cy="47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559097"/>
            <a:ext cx="8784974" cy="8617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559098"/>
            <a:ext cx="8784973" cy="861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2492896"/>
            <a:ext cx="8784974" cy="14781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9512" y="2492894"/>
            <a:ext cx="8784973" cy="147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688652"/>
            <a:ext cx="8496942" cy="2476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9554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5072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9996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4"/>
            <a:ext cx="849694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9" y="2276872"/>
            <a:ext cx="8496942" cy="56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2920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844824"/>
            <a:ext cx="8640962" cy="18417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844824"/>
            <a:ext cx="864095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19" y="2564904"/>
            <a:ext cx="8640959" cy="11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24" y="400586"/>
            <a:ext cx="5602752" cy="64127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6796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196752"/>
            <a:ext cx="7124700" cy="20383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09648" y="1196751"/>
            <a:ext cx="7124702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9649" y="2204864"/>
            <a:ext cx="7124701" cy="6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9648" y="2833121"/>
            <a:ext cx="7124702" cy="401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3352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36812"/>
            <a:ext cx="8640958" cy="45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2580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4845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628800"/>
            <a:ext cx="8601074" cy="19421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556792"/>
            <a:ext cx="8601076" cy="2014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40609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98370"/>
            <a:ext cx="8496944" cy="2738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482924"/>
            <a:ext cx="8496942" cy="2250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496944" cy="3587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5975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772816"/>
            <a:ext cx="8601076" cy="17753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772815"/>
            <a:ext cx="8601076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62" y="2492896"/>
            <a:ext cx="8601076" cy="108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89066"/>
            <a:ext cx="7632846" cy="2152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4745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endCxn id="14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6488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772816"/>
            <a:ext cx="8601076" cy="20680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772815"/>
            <a:ext cx="8601076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62" y="3212976"/>
            <a:ext cx="86010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6408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478802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36045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429000"/>
            <a:ext cx="4505270" cy="3253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" y="998331"/>
            <a:ext cx="4536505" cy="2718701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350201"/>
            <a:ext cx="4505270" cy="30787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04248" y="54410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66419" y="351856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868144" y="1035190"/>
            <a:ext cx="1368152" cy="953650"/>
            <a:chOff x="5868144" y="1035190"/>
            <a:chExt cx="1368152" cy="9536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68144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084168" y="1035190"/>
              <a:ext cx="468052" cy="9536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552220" y="1035190"/>
              <a:ext cx="468052" cy="9536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020272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552220" y="4595002"/>
            <a:ext cx="1368152" cy="476825"/>
            <a:chOff x="5868144" y="1512015"/>
            <a:chExt cx="1368152" cy="47682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868144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84168" y="1512015"/>
              <a:ext cx="468052" cy="4768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6552220" y="1512015"/>
              <a:ext cx="468052" cy="4768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020272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427984" y="332656"/>
            <a:ext cx="4505270" cy="6332605"/>
            <a:chOff x="4427984" y="332656"/>
            <a:chExt cx="4505270" cy="633260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7984" y="3411455"/>
              <a:ext cx="4505270" cy="325380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7984" y="332656"/>
              <a:ext cx="4505270" cy="3078799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9405076" y="17410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6" name="Straight Arrow Connector 35"/>
          <p:cNvCxnSpPr>
            <a:endCxn id="29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7811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3478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060846"/>
            <a:ext cx="8496944" cy="53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2592084"/>
            <a:ext cx="8496944" cy="816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5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29003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28" y="908720"/>
            <a:ext cx="7707344" cy="590465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11216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88840"/>
            <a:ext cx="8640962" cy="12308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988840"/>
            <a:ext cx="8640959" cy="123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Exact Values &amp; Graphs</a:t>
            </a:r>
          </a:p>
        </p:txBody>
      </p:sp>
    </p:spTree>
    <p:extLst>
      <p:ext uri="{BB962C8B-B14F-4D97-AF65-F5344CB8AC3E}">
        <p14:creationId xmlns:p14="http://schemas.microsoft.com/office/powerpoint/2010/main" val="6228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31653</TotalTime>
  <Words>779</Words>
  <Application>Microsoft Office PowerPoint</Application>
  <PresentationFormat>On-screen Show (4:3)</PresentationFormat>
  <Paragraphs>232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Comic Sans MS</vt:lpstr>
      <vt:lpstr>Times New Roman</vt:lpstr>
      <vt:lpstr>Theme1</vt:lpstr>
      <vt:lpstr>Trig Exact Values &amp; Graphs</vt:lpstr>
      <vt:lpstr>Trig Exact Values &amp; Graphs</vt:lpstr>
      <vt:lpstr>Trig Exact Values &amp;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2021-08-23T07:58:26Z</dcterms:modified>
</cp:coreProperties>
</file>