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9.xml"/><Relationship Id="rId18" Type="http://schemas.openxmlformats.org/officeDocument/2006/relationships/slide" Target="slide41.xml"/><Relationship Id="rId26" Type="http://schemas.openxmlformats.org/officeDocument/2006/relationships/slide" Target="slide57.xml"/><Relationship Id="rId3" Type="http://schemas.openxmlformats.org/officeDocument/2006/relationships/slide" Target="slide10.xml"/><Relationship Id="rId21" Type="http://schemas.openxmlformats.org/officeDocument/2006/relationships/slide" Target="slide47.xml"/><Relationship Id="rId34" Type="http://schemas.openxmlformats.org/officeDocument/2006/relationships/slide" Target="slide73.xml"/><Relationship Id="rId7" Type="http://schemas.openxmlformats.org/officeDocument/2006/relationships/slide" Target="slide17.xml"/><Relationship Id="rId12" Type="http://schemas.openxmlformats.org/officeDocument/2006/relationships/slide" Target="slide27.xml"/><Relationship Id="rId17" Type="http://schemas.openxmlformats.org/officeDocument/2006/relationships/slide" Target="slide39.xml"/><Relationship Id="rId25" Type="http://schemas.openxmlformats.org/officeDocument/2006/relationships/slide" Target="slide55.xml"/><Relationship Id="rId33" Type="http://schemas.openxmlformats.org/officeDocument/2006/relationships/slide" Target="slide71.xml"/><Relationship Id="rId2" Type="http://schemas.openxmlformats.org/officeDocument/2006/relationships/slide" Target="slide31.xml"/><Relationship Id="rId16" Type="http://schemas.openxmlformats.org/officeDocument/2006/relationships/slide" Target="slide37.xml"/><Relationship Id="rId20" Type="http://schemas.openxmlformats.org/officeDocument/2006/relationships/slide" Target="slide45.xml"/><Relationship Id="rId29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53.xml"/><Relationship Id="rId32" Type="http://schemas.openxmlformats.org/officeDocument/2006/relationships/slide" Target="slide69.xml"/><Relationship Id="rId5" Type="http://schemas.openxmlformats.org/officeDocument/2006/relationships/slide" Target="slide13.xml"/><Relationship Id="rId15" Type="http://schemas.openxmlformats.org/officeDocument/2006/relationships/slide" Target="slide35.xml"/><Relationship Id="rId23" Type="http://schemas.openxmlformats.org/officeDocument/2006/relationships/slide" Target="slide51.xml"/><Relationship Id="rId28" Type="http://schemas.openxmlformats.org/officeDocument/2006/relationships/slide" Target="slide61.xml"/><Relationship Id="rId10" Type="http://schemas.openxmlformats.org/officeDocument/2006/relationships/slide" Target="slide23.xml"/><Relationship Id="rId19" Type="http://schemas.openxmlformats.org/officeDocument/2006/relationships/slide" Target="slide43.xml"/><Relationship Id="rId31" Type="http://schemas.openxmlformats.org/officeDocument/2006/relationships/slide" Target="slide67.xml"/><Relationship Id="rId4" Type="http://schemas.openxmlformats.org/officeDocument/2006/relationships/slide" Target="slide11.xml"/><Relationship Id="rId9" Type="http://schemas.openxmlformats.org/officeDocument/2006/relationships/slide" Target="slide21.xml"/><Relationship Id="rId14" Type="http://schemas.openxmlformats.org/officeDocument/2006/relationships/slide" Target="slide33.xml"/><Relationship Id="rId22" Type="http://schemas.openxmlformats.org/officeDocument/2006/relationships/slide" Target="slide49.xml"/><Relationship Id="rId27" Type="http://schemas.openxmlformats.org/officeDocument/2006/relationships/slide" Target="slide59.xml"/><Relationship Id="rId30" Type="http://schemas.openxmlformats.org/officeDocument/2006/relationships/slide" Target="slide65.xml"/><Relationship Id="rId35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slide" Target="slide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0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png"/><Relationship Id="rId7" Type="http://schemas.openxmlformats.org/officeDocument/2006/relationships/slide" Target="slide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0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0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6.png"/><Relationship Id="rId7" Type="http://schemas.openxmlformats.org/officeDocument/2006/relationships/slide" Target="slide33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10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5.png"/><Relationship Id="rId7" Type="http://schemas.openxmlformats.org/officeDocument/2006/relationships/slide" Target="slide37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9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10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10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10.xml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10.xml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1.xml"/><Relationship Id="rId4" Type="http://schemas.openxmlformats.org/officeDocument/2006/relationships/slide" Target="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0.xml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10.xml"/><Relationship Id="rId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slide" Target="slide57.xml"/><Relationship Id="rId4" Type="http://schemas.openxmlformats.org/officeDocument/2006/relationships/slide" Target="slid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slide" Target="slide61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1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slide" Target="slide63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1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slide" Target="slide71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1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55240" y="18087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055240" y="2384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55240" y="2960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055240" y="3537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347864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123728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23728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123728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123728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2123728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2123728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2123728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3347992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3347864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3347992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3347864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3347864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3347864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3347864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4572000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4572000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4572000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4572000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4572000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4572000" y="4365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5" action="ppaction://hlinksldjump"/>
          </p:cNvPr>
          <p:cNvSpPr/>
          <p:nvPr/>
        </p:nvSpPr>
        <p:spPr>
          <a:xfrm>
            <a:off x="4572000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4572000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7" action="ppaction://hlinksldjump"/>
          </p:cNvPr>
          <p:cNvSpPr/>
          <p:nvPr/>
        </p:nvSpPr>
        <p:spPr>
          <a:xfrm>
            <a:off x="5796264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8" action="ppaction://hlinksldjump"/>
          </p:cNvPr>
          <p:cNvSpPr/>
          <p:nvPr/>
        </p:nvSpPr>
        <p:spPr>
          <a:xfrm>
            <a:off x="5796136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9" action="ppaction://hlinksldjump"/>
          </p:cNvPr>
          <p:cNvSpPr/>
          <p:nvPr/>
        </p:nvSpPr>
        <p:spPr>
          <a:xfrm>
            <a:off x="5796136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0" action="ppaction://hlinksldjump"/>
          </p:cNvPr>
          <p:cNvSpPr/>
          <p:nvPr/>
        </p:nvSpPr>
        <p:spPr>
          <a:xfrm>
            <a:off x="5796136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1" action="ppaction://hlinksldjump"/>
          </p:cNvPr>
          <p:cNvSpPr/>
          <p:nvPr/>
        </p:nvSpPr>
        <p:spPr>
          <a:xfrm>
            <a:off x="5796136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2" action="ppaction://hlinksldjump"/>
          </p:cNvPr>
          <p:cNvSpPr/>
          <p:nvPr/>
        </p:nvSpPr>
        <p:spPr>
          <a:xfrm>
            <a:off x="5796136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3" action="ppaction://hlinksldjump"/>
          </p:cNvPr>
          <p:cNvSpPr/>
          <p:nvPr/>
        </p:nvSpPr>
        <p:spPr>
          <a:xfrm>
            <a:off x="5796136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4" action="ppaction://hlinksldjump"/>
          </p:cNvPr>
          <p:cNvSpPr/>
          <p:nvPr/>
        </p:nvSpPr>
        <p:spPr>
          <a:xfrm>
            <a:off x="5796136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5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1894"/>
            <a:ext cx="5472608" cy="41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5472610" cy="20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3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919234"/>
            <a:ext cx="8439684" cy="25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708920"/>
            <a:ext cx="8439682" cy="154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4253000"/>
            <a:ext cx="8439682" cy="175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2158" y="1919234"/>
            <a:ext cx="8439684" cy="78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4869160"/>
            <a:ext cx="7200802" cy="193112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99" y="620688"/>
            <a:ext cx="7200802" cy="2004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99" y="2564904"/>
            <a:ext cx="7200802" cy="23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124744"/>
            <a:ext cx="8439686" cy="2673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52160" y="2946361"/>
            <a:ext cx="8439682" cy="85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1124743"/>
            <a:ext cx="8439684" cy="1821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077072"/>
            <a:ext cx="8352924" cy="21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661298"/>
            <a:ext cx="8352926" cy="413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7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2204865"/>
            <a:ext cx="8439682" cy="11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52160" y="2581300"/>
            <a:ext cx="8439682" cy="750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2204864"/>
            <a:ext cx="8439684" cy="37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42004"/>
            <a:ext cx="8496944" cy="239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49080"/>
            <a:ext cx="8496944" cy="15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8496944" cy="17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496944" cy="22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5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2179918"/>
            <a:ext cx="8439680" cy="146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52160" y="2636912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2179919"/>
            <a:ext cx="8439684" cy="456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2160" y="2996950"/>
            <a:ext cx="8439682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5517232"/>
            <a:ext cx="6696744" cy="12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04664"/>
            <a:ext cx="6696744" cy="13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742156"/>
            <a:ext cx="6696744" cy="37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79148"/>
            <a:ext cx="8640958" cy="3258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8640958" cy="1742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42532"/>
            <a:ext cx="8640958" cy="12582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310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1520" y="2348880"/>
            <a:ext cx="86409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20" y="3789040"/>
            <a:ext cx="8640960" cy="72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412776"/>
            <a:ext cx="86409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797152"/>
            <a:ext cx="7200798" cy="1955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60820"/>
            <a:ext cx="7200800" cy="1796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04664"/>
            <a:ext cx="7200800" cy="1714236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2120762"/>
            <a:ext cx="7200800" cy="12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33116"/>
            <a:ext cx="8640958" cy="15678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2679957"/>
            <a:ext cx="8640960" cy="82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20" y="2394182"/>
            <a:ext cx="8640960" cy="2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933115"/>
            <a:ext cx="8640960" cy="46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92684"/>
            <a:ext cx="8496944" cy="2360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3284822"/>
            <a:ext cx="8496942" cy="194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307868"/>
            <a:ext cx="8496942" cy="2409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4664"/>
            <a:ext cx="8496944" cy="1728514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7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78932"/>
            <a:ext cx="8640958" cy="23541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3212977"/>
            <a:ext cx="8640960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20" y="2874310"/>
            <a:ext cx="8640960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578931"/>
            <a:ext cx="8640960" cy="1295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9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65168"/>
            <a:ext cx="8496944" cy="2772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37800"/>
            <a:ext cx="8496944" cy="2655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672"/>
            <a:ext cx="8496944" cy="200156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0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10563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20" y="3046692"/>
            <a:ext cx="8640960" cy="43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420887"/>
            <a:ext cx="8640960" cy="62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869160"/>
            <a:ext cx="8352926" cy="1582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" y="3569671"/>
            <a:ext cx="8352927" cy="1347043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491992"/>
            <a:ext cx="8352926" cy="1640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3" y="2134806"/>
            <a:ext cx="8352927" cy="143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3643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20" y="2780929"/>
            <a:ext cx="8640960" cy="50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124743"/>
            <a:ext cx="8640960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3287296"/>
            <a:ext cx="8640960" cy="1195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96952"/>
            <a:ext cx="8640958" cy="3241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833"/>
          <a:stretch/>
        </p:blipFill>
        <p:spPr>
          <a:xfrm>
            <a:off x="251520" y="836712"/>
            <a:ext cx="8640960" cy="3139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364704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9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20573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3284985"/>
            <a:ext cx="8784976" cy="689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916831"/>
            <a:ext cx="8784976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95023"/>
            <a:ext cx="8640960" cy="38781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20" y="4221088"/>
            <a:ext cx="8640960" cy="781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095023"/>
            <a:ext cx="8640960" cy="3126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636860"/>
            <a:ext cx="8439684" cy="5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2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871663"/>
            <a:ext cx="8439682" cy="211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71663"/>
            <a:ext cx="8439682" cy="1269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60" y="3140968"/>
            <a:ext cx="8439682" cy="847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229808"/>
            <a:ext cx="8496940" cy="258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492896"/>
            <a:ext cx="8496942" cy="2638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881046"/>
            <a:ext cx="8496942" cy="25479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04664"/>
            <a:ext cx="8496942" cy="1362452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2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2060848"/>
            <a:ext cx="8439680" cy="14162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060847"/>
            <a:ext cx="8439682" cy="693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2898262"/>
            <a:ext cx="8439682" cy="57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2160" y="2754089"/>
            <a:ext cx="8439680" cy="14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8640960" cy="3762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0888"/>
            <a:ext cx="8640960" cy="1522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5176"/>
            <a:ext cx="8640960" cy="205571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0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1268760"/>
            <a:ext cx="8439682" cy="32129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6" y="1268759"/>
            <a:ext cx="8439682" cy="1953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3221877"/>
            <a:ext cx="8439680" cy="125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18680"/>
            <a:ext cx="8496944" cy="239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068960"/>
            <a:ext cx="8496942" cy="2153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124744"/>
            <a:ext cx="8496942" cy="2425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00146"/>
            <a:ext cx="8496944" cy="1372670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4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6" y="2564904"/>
            <a:ext cx="8439688" cy="11189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6" y="2564903"/>
            <a:ext cx="8439682" cy="410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2975372"/>
            <a:ext cx="8439680" cy="15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2156" y="3129809"/>
            <a:ext cx="8439682" cy="55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1908"/>
            <a:ext cx="8496942" cy="4541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5758"/>
            <a:ext cx="8496942" cy="194312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2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89040"/>
            <a:ext cx="6624736" cy="3038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317546"/>
            <a:ext cx="6624736" cy="77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3717032"/>
            <a:ext cx="6624734" cy="1604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764704"/>
            <a:ext cx="6624736" cy="3674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395851"/>
            <a:ext cx="6624736" cy="4054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633" y="4706360"/>
            <a:ext cx="6624734" cy="2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484784"/>
            <a:ext cx="8439686" cy="26964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6" y="1484784"/>
            <a:ext cx="843968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3212976"/>
            <a:ext cx="8439680" cy="96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29835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22600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87016"/>
            <a:ext cx="8784973" cy="160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496694"/>
            <a:ext cx="8784974" cy="68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297166"/>
            <a:ext cx="8640956" cy="3516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108828"/>
            <a:ext cx="8640956" cy="332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94004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060848"/>
            <a:ext cx="8784972" cy="12604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6"/>
            <a:ext cx="8784973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2852935"/>
            <a:ext cx="8784974" cy="468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4850"/>
            <a:ext cx="8640960" cy="267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0874"/>
            <a:ext cx="8640960" cy="35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98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8784974" cy="24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6"/>
            <a:ext cx="8784973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140968"/>
            <a:ext cx="8784974" cy="1106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67602"/>
            <a:ext cx="8640960" cy="3945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8640960" cy="3503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7722"/>
            <a:ext cx="8640960" cy="1035054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9818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40767"/>
            <a:ext cx="8784973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068961"/>
            <a:ext cx="8784974" cy="1253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26748"/>
            <a:ext cx="8640960" cy="3286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8640958" cy="3263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189418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4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995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492896"/>
            <a:ext cx="8784976" cy="1843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340768"/>
            <a:ext cx="87849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7335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40767"/>
            <a:ext cx="8784973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284985"/>
            <a:ext cx="8784974" cy="78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87120"/>
            <a:ext cx="8640956" cy="4582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075440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8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6662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764703"/>
            <a:ext cx="8784973" cy="466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762552"/>
            <a:ext cx="8784974" cy="3050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836712"/>
            <a:ext cx="8784972" cy="3290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404664"/>
            <a:ext cx="8784974" cy="1190068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3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31572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799"/>
            <a:ext cx="8784973" cy="2407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4036235"/>
            <a:ext cx="8784973" cy="74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24868"/>
            <a:ext cx="8784976" cy="3988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548680"/>
            <a:ext cx="8784974" cy="3247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8784976" cy="11310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57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35958"/>
            <a:ext cx="8784972" cy="2729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799"/>
            <a:ext cx="8784973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3356992"/>
            <a:ext cx="8784973" cy="1015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35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21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8784974" cy="14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2"/>
            <a:ext cx="8784973" cy="147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50304"/>
            <a:ext cx="8640958" cy="2863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6332"/>
            <a:ext cx="8640960" cy="4092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5910"/>
            <a:ext cx="8640960" cy="48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174"/>
            <a:ext cx="8640960" cy="11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7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27308"/>
            <a:ext cx="8784972" cy="28377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27307"/>
            <a:ext cx="8784973" cy="2126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3653336"/>
            <a:ext cx="8784973" cy="71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05826"/>
            <a:ext cx="8640958" cy="210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62552"/>
            <a:ext cx="8640960" cy="283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24540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25274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3"/>
            <a:ext cx="8784973" cy="1626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471366"/>
            <a:ext cx="8784973" cy="90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442242"/>
            <a:ext cx="8640958" cy="2371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411202"/>
            <a:ext cx="8640956" cy="3097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8812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34453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2"/>
            <a:ext cx="8784973" cy="281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372484"/>
            <a:ext cx="8784973" cy="629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4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62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8784974" cy="302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2"/>
            <a:ext cx="8784973" cy="302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21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09640"/>
            <a:ext cx="8784974" cy="16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09640"/>
            <a:ext cx="8784973" cy="16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2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3591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39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4797152"/>
            <a:ext cx="8784976" cy="452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340768"/>
            <a:ext cx="878497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8336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3"/>
            <a:ext cx="8784973" cy="183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8940"/>
            <a:ext cx="8640960" cy="23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2302"/>
            <a:ext cx="8640960" cy="294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748"/>
            <a:ext cx="8640960" cy="22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8784974" cy="235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800"/>
            <a:ext cx="8784973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4" y="3573016"/>
            <a:ext cx="8784974" cy="41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4830"/>
            <a:ext cx="8640960" cy="29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5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60848"/>
            <a:ext cx="8784974" cy="150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8"/>
            <a:ext cx="8784973" cy="1509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96952"/>
            <a:ext cx="8352928" cy="3759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980728"/>
            <a:ext cx="8352926" cy="3518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4664"/>
            <a:ext cx="8352928" cy="18651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25022"/>
            <a:ext cx="8784974" cy="31561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3573016"/>
            <a:ext cx="87849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425020"/>
            <a:ext cx="8784976" cy="2147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1049</TotalTime>
  <Words>825</Words>
  <Application>Microsoft Office PowerPoint</Application>
  <PresentationFormat>On-screen Show (4:3)</PresentationFormat>
  <Paragraphs>274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Comic Sans MS</vt:lpstr>
      <vt:lpstr>Theme1</vt:lpstr>
      <vt:lpstr>Direct &amp; Inverse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&amp; Inverse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705</cp:revision>
  <dcterms:created xsi:type="dcterms:W3CDTF">2014-02-21T20:01:10Z</dcterms:created>
  <dcterms:modified xsi:type="dcterms:W3CDTF">2020-11-07T20:23:31Z</dcterms:modified>
</cp:coreProperties>
</file>