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910" r:id="rId2"/>
    <p:sldId id="5680" r:id="rId3"/>
    <p:sldId id="5681" r:id="rId4"/>
    <p:sldId id="5682" r:id="rId5"/>
    <p:sldId id="5683" r:id="rId6"/>
    <p:sldId id="2919" r:id="rId7"/>
    <p:sldId id="2920" r:id="rId8"/>
    <p:sldId id="2921" r:id="rId9"/>
    <p:sldId id="2922" r:id="rId10"/>
    <p:sldId id="5630" r:id="rId11"/>
    <p:sldId id="2923" r:id="rId12"/>
    <p:sldId id="4943" r:id="rId13"/>
    <p:sldId id="6942" r:id="rId14"/>
    <p:sldId id="6943" r:id="rId15"/>
    <p:sldId id="6955" r:id="rId16"/>
    <p:sldId id="6956" r:id="rId17"/>
    <p:sldId id="6957" r:id="rId18"/>
    <p:sldId id="7023" r:id="rId19"/>
    <p:sldId id="7024" r:id="rId20"/>
    <p:sldId id="7026" r:id="rId21"/>
    <p:sldId id="7051" r:id="rId22"/>
    <p:sldId id="7052" r:id="rId23"/>
    <p:sldId id="7053" r:id="rId24"/>
    <p:sldId id="4944" r:id="rId25"/>
    <p:sldId id="4945" r:id="rId26"/>
    <p:sldId id="6437" r:id="rId27"/>
    <p:sldId id="6438" r:id="rId28"/>
    <p:sldId id="6439" r:id="rId29"/>
    <p:sldId id="6688" r:id="rId30"/>
    <p:sldId id="6689" r:id="rId31"/>
    <p:sldId id="6691" r:id="rId32"/>
    <p:sldId id="6692" r:id="rId33"/>
    <p:sldId id="66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23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136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45D7B-EC58-402F-B0E5-E781FC297264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47FC3-919F-4D80-9A8A-11997FC48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6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29.xml"/><Relationship Id="rId4" Type="http://schemas.openxmlformats.org/officeDocument/2006/relationships/slide" Target="slide26.xml"/><Relationship Id="rId9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843808" y="548680"/>
            <a:ext cx="4238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Differentiation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22" name="Rectangle 21">
            <a:hlinkClick r:id="rId2" action="ppaction://hlinksldjump"/>
          </p:cNvPr>
          <p:cNvSpPr/>
          <p:nvPr/>
        </p:nvSpPr>
        <p:spPr>
          <a:xfrm>
            <a:off x="3995936" y="1952896"/>
            <a:ext cx="1296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2019 2</a:t>
            </a:r>
            <a:endParaRPr lang="en-GB" b="1" dirty="0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107504" y="44624"/>
            <a:ext cx="21960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995936" y="1340768"/>
            <a:ext cx="1296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2</a:t>
            </a:r>
            <a:endParaRPr lang="en-GB" b="1" dirty="0"/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107504" y="6345232"/>
            <a:ext cx="2880320" cy="39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See also: Hyperbolics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1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28800"/>
            <a:ext cx="8784974" cy="31871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628800"/>
            <a:ext cx="878497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6021288"/>
            <a:ext cx="1191110" cy="79208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132856"/>
            <a:ext cx="8784974" cy="268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34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20688"/>
            <a:ext cx="8496942" cy="4832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575974"/>
            <a:ext cx="8496943" cy="4877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1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583560" y="2420888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 W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731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Old Spec Differentiation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30" name="Rectangle 29">
            <a:hlinkClick r:id="rId3" action="ppaction://hlinksldjump"/>
          </p:cNvPr>
          <p:cNvSpPr/>
          <p:nvPr/>
        </p:nvSpPr>
        <p:spPr>
          <a:xfrm>
            <a:off x="107504" y="44624"/>
            <a:ext cx="21960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096" y="1772816"/>
            <a:ext cx="1440160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FP2 (most are  Taylor)</a:t>
            </a:r>
            <a:endParaRPr lang="en-GB" b="1" dirty="0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5580112" y="2996952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</a:t>
            </a:r>
            <a:endParaRPr lang="en-GB" b="1" dirty="0"/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580112" y="357301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2017</a:t>
            </a:r>
            <a:endParaRPr lang="en-GB" b="1" dirty="0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2559224" y="2420888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2002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2411760" y="1772816"/>
            <a:ext cx="1440160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P5/ Old FP2</a:t>
            </a:r>
            <a:endParaRPr lang="en-GB" b="1" dirty="0"/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2555776" y="2996952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2003</a:t>
            </a:r>
            <a:endParaRPr lang="en-GB" b="1" dirty="0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2555776" y="357301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Feb 2010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3923928" y="1772816"/>
            <a:ext cx="1440160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P6/ Old FP3</a:t>
            </a:r>
            <a:endParaRPr lang="en-GB" b="1" dirty="0"/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4067944" y="2420888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2997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40768"/>
            <a:ext cx="8640960" cy="3062282"/>
          </a:xfrm>
          <a:prstGeom prst="rect">
            <a:avLst/>
          </a:prstGeom>
        </p:spPr>
      </p:pic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24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352928" cy="5271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471405"/>
            <a:ext cx="8352927" cy="1589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95536" y="2060849"/>
            <a:ext cx="8352927" cy="3686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8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0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620688"/>
            <a:ext cx="8640958" cy="429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5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836713"/>
            <a:ext cx="8352926" cy="2941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836712"/>
            <a:ext cx="8352927" cy="1728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95536" y="2564906"/>
            <a:ext cx="8352927" cy="1213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8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5" y="3861049"/>
            <a:ext cx="8352930" cy="13863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5536" y="3861049"/>
            <a:ext cx="8352927" cy="1394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90092"/>
            <a:ext cx="8352928" cy="3047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1390092"/>
            <a:ext cx="8352927" cy="3047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8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98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4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Feb 2010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556792"/>
            <a:ext cx="8352928" cy="221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5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692696"/>
            <a:ext cx="8352930" cy="44730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692696"/>
            <a:ext cx="8352927" cy="447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8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04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Feb 2010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9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2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8760"/>
            <a:ext cx="8352928" cy="2933550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91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548680"/>
            <a:ext cx="7776862" cy="5086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569" y="548680"/>
            <a:ext cx="777686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8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04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Feb 2010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83569" y="2996952"/>
            <a:ext cx="7776862" cy="2690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941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700808"/>
            <a:ext cx="8496942" cy="2015620"/>
          </a:xfrm>
          <a:prstGeom prst="rect">
            <a:avLst/>
          </a:prstGeom>
        </p:spPr>
      </p:pic>
      <p:pic>
        <p:nvPicPr>
          <p:cNvPr id="10" name="Picture 9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186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692696"/>
            <a:ext cx="8352926" cy="46616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692696"/>
            <a:ext cx="8352928" cy="4661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362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19412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1628800"/>
            <a:ext cx="8352928" cy="1941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0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37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224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Withdrawn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908720"/>
            <a:ext cx="8784974" cy="36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5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2656"/>
            <a:ext cx="8784974" cy="5181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5229200"/>
            <a:ext cx="6990730" cy="13337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3" y="1046139"/>
            <a:ext cx="8784974" cy="2526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79512" y="332657"/>
            <a:ext cx="8784975" cy="713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24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Withdrawn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79512" y="3573017"/>
            <a:ext cx="8784975" cy="2989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19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772816"/>
            <a:ext cx="8496942" cy="14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332656"/>
            <a:ext cx="8784978" cy="55064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332656"/>
            <a:ext cx="8784975" cy="5506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6634" y="5877272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37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6415"/>
            <a:ext cx="8136904" cy="64049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7584" y="336415"/>
            <a:ext cx="8136904" cy="6404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Alternatives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621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692696"/>
            <a:ext cx="8352928" cy="43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96752"/>
            <a:ext cx="8496942" cy="31297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30" y="1196752"/>
            <a:ext cx="8496942" cy="3129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432" y="5786854"/>
            <a:ext cx="1435360" cy="95451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2</a:t>
            </a:r>
            <a:endParaRPr lang="en-GB" dirty="0"/>
          </a:p>
        </p:txBody>
      </p:sp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633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94471"/>
            <a:ext cx="7920878" cy="62690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553" y="294471"/>
            <a:ext cx="7920878" cy="6269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6634" y="5877272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68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96944" cy="27286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1628800"/>
            <a:ext cx="8496944" cy="2728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6634" y="5877272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42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3064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369332"/>
            <a:ext cx="8640959" cy="5341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6634" y="5829387"/>
            <a:ext cx="1263118" cy="839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01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29915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1124744"/>
            <a:ext cx="8640960" cy="2991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231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980728"/>
            <a:ext cx="8496940" cy="42612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30" y="980728"/>
            <a:ext cx="8496942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432" y="5786854"/>
            <a:ext cx="1435360" cy="95451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2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23530" y="3861048"/>
            <a:ext cx="8496940" cy="1380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17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548680"/>
            <a:ext cx="8496940" cy="49761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30" y="2564904"/>
            <a:ext cx="849694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2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23530" y="4581128"/>
            <a:ext cx="8496940" cy="943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30" y="548680"/>
            <a:ext cx="849694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435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2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102852"/>
            <a:ext cx="5904656" cy="66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9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72816"/>
            <a:ext cx="8496942" cy="16119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1772816"/>
            <a:ext cx="8496942" cy="599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6021288"/>
            <a:ext cx="1191110" cy="79208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9" y="2372494"/>
            <a:ext cx="8496941" cy="1012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7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0" y="404664"/>
            <a:ext cx="8653560" cy="57669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219" y="412618"/>
            <a:ext cx="8653562" cy="5778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1" y="5877272"/>
            <a:ext cx="1407675" cy="93610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75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404664"/>
            <a:ext cx="8784972" cy="52275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360040"/>
            <a:ext cx="8784974" cy="450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6021288"/>
            <a:ext cx="1191110" cy="79208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4869160"/>
            <a:ext cx="8784974" cy="7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71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7602</TotalTime>
  <Words>166</Words>
  <Application>Microsoft Office PowerPoint</Application>
  <PresentationFormat>On-screen Show (4:3)</PresentationFormat>
  <Paragraphs>82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1411</cp:revision>
  <dcterms:created xsi:type="dcterms:W3CDTF">2014-02-21T20:01:10Z</dcterms:created>
  <dcterms:modified xsi:type="dcterms:W3CDTF">2020-10-30T21:50:37Z</dcterms:modified>
</cp:coreProperties>
</file>