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3"/>
  </p:notesMasterIdLst>
  <p:sldIdLst>
    <p:sldId id="6583" r:id="rId2"/>
    <p:sldId id="6584" r:id="rId3"/>
    <p:sldId id="6585" r:id="rId4"/>
    <p:sldId id="6586" r:id="rId5"/>
    <p:sldId id="6593" r:id="rId6"/>
    <p:sldId id="6594" r:id="rId7"/>
    <p:sldId id="6595" r:id="rId8"/>
    <p:sldId id="6596" r:id="rId9"/>
    <p:sldId id="6440" r:id="rId10"/>
    <p:sldId id="7038" r:id="rId11"/>
    <p:sldId id="7039" r:id="rId12"/>
    <p:sldId id="7065" r:id="rId13"/>
    <p:sldId id="7066" r:id="rId14"/>
    <p:sldId id="7070" r:id="rId15"/>
    <p:sldId id="7071" r:id="rId16"/>
    <p:sldId id="7083" r:id="rId17"/>
    <p:sldId id="7084" r:id="rId18"/>
    <p:sldId id="7085" r:id="rId19"/>
    <p:sldId id="7094" r:id="rId20"/>
    <p:sldId id="7095" r:id="rId21"/>
    <p:sldId id="7096" r:id="rId22"/>
    <p:sldId id="7107" r:id="rId23"/>
    <p:sldId id="7108" r:id="rId24"/>
    <p:sldId id="7110" r:id="rId25"/>
    <p:sldId id="7111" r:id="rId26"/>
    <p:sldId id="7112" r:id="rId27"/>
    <p:sldId id="7113" r:id="rId28"/>
    <p:sldId id="7131" r:id="rId29"/>
    <p:sldId id="7132" r:id="rId30"/>
    <p:sldId id="6547" r:id="rId31"/>
    <p:sldId id="6548" r:id="rId32"/>
    <p:sldId id="6549" r:id="rId33"/>
    <p:sldId id="6550" r:id="rId34"/>
    <p:sldId id="6551" r:id="rId35"/>
    <p:sldId id="6556" r:id="rId36"/>
    <p:sldId id="6557" r:id="rId37"/>
    <p:sldId id="6558" r:id="rId38"/>
    <p:sldId id="6559" r:id="rId39"/>
    <p:sldId id="6568" r:id="rId40"/>
    <p:sldId id="6569" r:id="rId41"/>
    <p:sldId id="6570" r:id="rId42"/>
    <p:sldId id="6571" r:id="rId43"/>
    <p:sldId id="6572" r:id="rId44"/>
    <p:sldId id="6573" r:id="rId45"/>
    <p:sldId id="6574" r:id="rId46"/>
    <p:sldId id="6575" r:id="rId47"/>
    <p:sldId id="6576" r:id="rId48"/>
    <p:sldId id="6577" r:id="rId49"/>
    <p:sldId id="6578" r:id="rId50"/>
    <p:sldId id="6579" r:id="rId51"/>
    <p:sldId id="6597" r:id="rId52"/>
    <p:sldId id="6598" r:id="rId53"/>
    <p:sldId id="6599" r:id="rId54"/>
    <p:sldId id="6621" r:id="rId55"/>
    <p:sldId id="6622" r:id="rId56"/>
    <p:sldId id="6624" r:id="rId57"/>
    <p:sldId id="6625" r:id="rId58"/>
    <p:sldId id="6623" r:id="rId59"/>
    <p:sldId id="6632" r:id="rId60"/>
    <p:sldId id="6633" r:id="rId61"/>
    <p:sldId id="6634" r:id="rId62"/>
    <p:sldId id="6636" r:id="rId63"/>
    <p:sldId id="6657" r:id="rId64"/>
    <p:sldId id="6658" r:id="rId65"/>
    <p:sldId id="6659" r:id="rId66"/>
    <p:sldId id="6665" r:id="rId67"/>
    <p:sldId id="6666" r:id="rId68"/>
    <p:sldId id="6668" r:id="rId69"/>
    <p:sldId id="6669" r:id="rId70"/>
    <p:sldId id="6670" r:id="rId71"/>
    <p:sldId id="6671" r:id="rId72"/>
    <p:sldId id="6686" r:id="rId73"/>
    <p:sldId id="6687" r:id="rId74"/>
    <p:sldId id="6708" r:id="rId75"/>
    <p:sldId id="6709" r:id="rId76"/>
    <p:sldId id="6710" r:id="rId77"/>
    <p:sldId id="6739" r:id="rId78"/>
    <p:sldId id="6740" r:id="rId79"/>
    <p:sldId id="6742" r:id="rId80"/>
    <p:sldId id="6743" r:id="rId81"/>
    <p:sldId id="674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3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4.png"/><Relationship Id="rId7" Type="http://schemas.openxmlformats.org/officeDocument/2006/relationships/slide" Target="slide9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63.xml"/><Relationship Id="rId18" Type="http://schemas.openxmlformats.org/officeDocument/2006/relationships/slide" Target="slide10.xml"/><Relationship Id="rId3" Type="http://schemas.openxmlformats.org/officeDocument/2006/relationships/slide" Target="slide30.xml"/><Relationship Id="rId21" Type="http://schemas.openxmlformats.org/officeDocument/2006/relationships/slide" Target="slide16.xml"/><Relationship Id="rId7" Type="http://schemas.openxmlformats.org/officeDocument/2006/relationships/slide" Target="slide39.xml"/><Relationship Id="rId12" Type="http://schemas.openxmlformats.org/officeDocument/2006/relationships/slide" Target="slide59.xml"/><Relationship Id="rId17" Type="http://schemas.openxmlformats.org/officeDocument/2006/relationships/slide" Target="slide77.xml"/><Relationship Id="rId25" Type="http://schemas.openxmlformats.org/officeDocument/2006/relationships/slide" Target="slide28.xml"/><Relationship Id="rId2" Type="http://schemas.openxmlformats.org/officeDocument/2006/relationships/slide" Target="slide1.xml"/><Relationship Id="rId16" Type="http://schemas.openxmlformats.org/officeDocument/2006/relationships/slide" Target="slide74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54.xml"/><Relationship Id="rId24" Type="http://schemas.openxmlformats.org/officeDocument/2006/relationships/slide" Target="slide26.xml"/><Relationship Id="rId5" Type="http://schemas.openxmlformats.org/officeDocument/2006/relationships/slide" Target="slide35.xml"/><Relationship Id="rId15" Type="http://schemas.openxmlformats.org/officeDocument/2006/relationships/slide" Target="slide72.xml"/><Relationship Id="rId23" Type="http://schemas.openxmlformats.org/officeDocument/2006/relationships/slide" Target="slide22.xml"/><Relationship Id="rId10" Type="http://schemas.openxmlformats.org/officeDocument/2006/relationships/slide" Target="slide51.xml"/><Relationship Id="rId19" Type="http://schemas.openxmlformats.org/officeDocument/2006/relationships/slide" Target="slide12.xml"/><Relationship Id="rId4" Type="http://schemas.openxmlformats.org/officeDocument/2006/relationships/slide" Target="slide33.xml"/><Relationship Id="rId9" Type="http://schemas.openxmlformats.org/officeDocument/2006/relationships/slide" Target="slide49.xml"/><Relationship Id="rId14" Type="http://schemas.openxmlformats.org/officeDocument/2006/relationships/slide" Target="slide66.xml"/><Relationship Id="rId22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6807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De </a:t>
            </a:r>
            <a:r>
              <a:rPr lang="en-GB" sz="4400" dirty="0" err="1" smtClean="0">
                <a:latin typeface="Comic Sans MS" pitchFamily="66" charset="0"/>
              </a:rPr>
              <a:t>Moivre’s</a:t>
            </a:r>
            <a:r>
              <a:rPr lang="en-GB" sz="4400" dirty="0" smtClean="0">
                <a:latin typeface="Comic Sans MS" pitchFamily="66" charset="0"/>
              </a:rPr>
              <a:t> Theorem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67944" y="2420888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2019 2</a:t>
            </a:r>
            <a:endParaRPr lang="en-GB" b="1" dirty="0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07504" y="4462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4067944" y="1808880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499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28800"/>
            <a:ext cx="8496944" cy="21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37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810498"/>
            <a:ext cx="8496944" cy="2762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3573016"/>
            <a:ext cx="8496944" cy="166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486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764704"/>
            <a:ext cx="8496942" cy="40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8395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4149080"/>
            <a:ext cx="8496944" cy="209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369332"/>
            <a:ext cx="8496944" cy="104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1412776"/>
            <a:ext cx="84969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391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00808"/>
            <a:ext cx="8640960" cy="15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227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340768"/>
            <a:ext cx="8496944" cy="3227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8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22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2980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268760"/>
            <a:ext cx="8496944" cy="2980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5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622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715126"/>
            <a:ext cx="8496944" cy="460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3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24744"/>
            <a:ext cx="8496942" cy="30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260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098530"/>
            <a:ext cx="8496944" cy="125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348880"/>
            <a:ext cx="8496944" cy="206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115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366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556792"/>
            <a:ext cx="8496944" cy="236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7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36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3873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4221088"/>
            <a:ext cx="8496946" cy="18207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06442"/>
            <a:ext cx="8496943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194874"/>
            <a:ext cx="8496944" cy="18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6" y="2754714"/>
            <a:ext cx="849694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8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52" y="1412776"/>
            <a:ext cx="6750496" cy="27217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6751" y="1386562"/>
            <a:ext cx="6750497" cy="607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96752" y="1994256"/>
            <a:ext cx="6750496" cy="214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53" y="1196752"/>
            <a:ext cx="6750494" cy="3741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38452" y="1196752"/>
            <a:ext cx="6808795" cy="374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1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56792"/>
            <a:ext cx="8352928" cy="17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548680"/>
            <a:ext cx="8496948" cy="55277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507804"/>
            <a:ext cx="8496943" cy="2345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6" y="2852936"/>
            <a:ext cx="8496945" cy="32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 2010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30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404664"/>
            <a:ext cx="8496948" cy="5407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5517232"/>
            <a:ext cx="3930377" cy="122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69332"/>
            <a:ext cx="8496943" cy="2483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6" y="2852936"/>
            <a:ext cx="8496945" cy="388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4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Feb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5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6712"/>
            <a:ext cx="8352926" cy="4358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792088"/>
            <a:ext cx="8352926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7" y="2060848"/>
            <a:ext cx="8352926" cy="3134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1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56792"/>
            <a:ext cx="8784976" cy="15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912766" cy="6033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9632" y="90418"/>
            <a:ext cx="6912766" cy="6059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52" y="1988840"/>
            <a:ext cx="6750496" cy="1466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6751" y="1988840"/>
            <a:ext cx="6750497" cy="1466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1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51720"/>
            <a:ext cx="8640958" cy="3701416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2193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836712"/>
            <a:ext cx="8640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June 2010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20" y="1988840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2996952"/>
            <a:ext cx="8640960" cy="205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55882"/>
            <a:ext cx="8640960" cy="3425246"/>
          </a:xfrm>
          <a:prstGeom prst="rect">
            <a:avLst/>
          </a:prstGeom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9640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517864"/>
            <a:ext cx="8496944" cy="2047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2564904"/>
            <a:ext cx="8496944" cy="294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9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25743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3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862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517864"/>
            <a:ext cx="8496944" cy="2407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2924944"/>
            <a:ext cx="8496944" cy="248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535" y="5442490"/>
            <a:ext cx="5472608" cy="13580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38536" y="5442490"/>
            <a:ext cx="5472608" cy="72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30896" y="6165304"/>
            <a:ext cx="5480248" cy="635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7" name="Picture 16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3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640960" cy="3022998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4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7200800" cy="2654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598" y="1772816"/>
            <a:ext cx="720080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71599" y="2564904"/>
            <a:ext cx="7200801" cy="186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4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3668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32656"/>
            <a:ext cx="8496944" cy="3668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2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3212976"/>
            <a:ext cx="8352924" cy="171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32656"/>
            <a:ext cx="8352926" cy="269881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332656"/>
            <a:ext cx="8352926" cy="459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8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7435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052736"/>
            <a:ext cx="8496944" cy="374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6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12776"/>
            <a:ext cx="8496942" cy="319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412776"/>
            <a:ext cx="8496944" cy="319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6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7473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8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4890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348880"/>
            <a:ext cx="8496944" cy="3472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332656"/>
            <a:ext cx="84969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7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781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052736"/>
            <a:ext cx="8496944" cy="3781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3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425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326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1628800"/>
            <a:ext cx="8496944" cy="4129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9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36275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052736"/>
            <a:ext cx="8496944" cy="362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Reserve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3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9484"/>
            <a:ext cx="8640960" cy="1431484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8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5515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9" name="Picture 8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6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20688"/>
            <a:ext cx="8496944" cy="46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Withdrawn</a:t>
            </a:r>
            <a:endParaRPr lang="en-GB" dirty="0"/>
          </a:p>
        </p:txBody>
      </p:sp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4"/>
            <a:ext cx="8640958" cy="3311146"/>
          </a:xfrm>
          <a:prstGeom prst="rect">
            <a:avLst/>
          </a:prstGeom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8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318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764704"/>
            <a:ext cx="8496944" cy="43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0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3942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764704"/>
            <a:ext cx="8496944" cy="394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6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04664"/>
            <a:ext cx="8496942" cy="517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355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764704"/>
            <a:ext cx="8496944" cy="435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5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2751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92696"/>
            <a:ext cx="8496944" cy="275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64704"/>
            <a:ext cx="8496942" cy="4061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764704"/>
            <a:ext cx="8496944" cy="406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0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7200800" cy="4897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1600" y="2924944"/>
            <a:ext cx="72008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71600" y="692696"/>
            <a:ext cx="72008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1600" y="4509120"/>
            <a:ext cx="7200800" cy="108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07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37311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9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6864" cy="5388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9" y="403284"/>
            <a:ext cx="7776864" cy="5389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9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73910"/>
            <a:ext cx="8496942" cy="2639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573910"/>
            <a:ext cx="8496944" cy="119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308930"/>
            <a:ext cx="8496944" cy="22803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1772816"/>
            <a:ext cx="8496944" cy="143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3282716"/>
            <a:ext cx="8496944" cy="173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5013176"/>
            <a:ext cx="849694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319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721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692696"/>
            <a:ext cx="8496942" cy="2751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92696"/>
            <a:ext cx="8496944" cy="4081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319165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3529" y="1052736"/>
            <a:ext cx="8496942" cy="319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44824"/>
            <a:ext cx="8784976" cy="14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04664"/>
            <a:ext cx="7344814" cy="5723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404664"/>
            <a:ext cx="7344815" cy="5711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70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92696"/>
            <a:ext cx="8496944" cy="470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8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24744"/>
            <a:ext cx="8496942" cy="27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89040"/>
            <a:ext cx="8064896" cy="218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69902"/>
            <a:ext cx="8640958" cy="320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42" y="332657"/>
            <a:ext cx="2022478" cy="3421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332656"/>
            <a:ext cx="8640957" cy="5646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948920"/>
            <a:ext cx="1219336" cy="81085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6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986712"/>
            <a:ext cx="8640958" cy="818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32656"/>
            <a:ext cx="8640956" cy="46148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332656"/>
            <a:ext cx="8640957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92696"/>
            <a:ext cx="8640956" cy="4674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692696"/>
            <a:ext cx="8640957" cy="467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0" y="404664"/>
            <a:ext cx="7776860" cy="5269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9" y="403284"/>
            <a:ext cx="7776864" cy="5270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2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691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620688"/>
            <a:ext cx="8640957" cy="469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3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424" y="580526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0317"/>
            <a:ext cx="8496944" cy="6277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290317"/>
            <a:ext cx="8496943" cy="627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0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772816"/>
            <a:ext cx="8640960" cy="16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76672"/>
            <a:ext cx="8640956" cy="5012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476672"/>
            <a:ext cx="8640957" cy="508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20688"/>
            <a:ext cx="8640956" cy="4408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620688"/>
            <a:ext cx="8640957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1" y="4077072"/>
            <a:ext cx="8640957" cy="9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1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4624"/>
            <a:ext cx="4464496" cy="3707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89040"/>
            <a:ext cx="4464496" cy="29804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39752" y="44624"/>
            <a:ext cx="4464496" cy="672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88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8694"/>
            <a:ext cx="8640958" cy="48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343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764704"/>
            <a:ext cx="8640957" cy="4343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2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300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429000"/>
            <a:ext cx="8640958" cy="2329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390782"/>
            <a:ext cx="8640957" cy="536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&amp;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2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0" cy="5536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2886888"/>
            <a:ext cx="7771930" cy="298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3568" y="332656"/>
            <a:ext cx="7771930" cy="255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5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287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333530"/>
            <a:ext cx="8640958" cy="2111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390782"/>
            <a:ext cx="8640957" cy="5054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2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6" y="5517232"/>
            <a:ext cx="6867092" cy="105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404664"/>
            <a:ext cx="8640956" cy="5072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1" y="390782"/>
            <a:ext cx="8640957" cy="618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96752" cy="1196752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8436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Old Spec De </a:t>
            </a:r>
            <a:r>
              <a:rPr lang="en-GB" sz="4400" dirty="0" err="1" smtClean="0">
                <a:latin typeface="Comic Sans MS" pitchFamily="66" charset="0"/>
              </a:rPr>
              <a:t>Moivre’s</a:t>
            </a:r>
            <a:r>
              <a:rPr lang="en-GB" sz="4400" dirty="0" smtClean="0">
                <a:latin typeface="Comic Sans MS" pitchFamily="66" charset="0"/>
              </a:rPr>
              <a:t> Theorem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54" name="Rectangle 53">
            <a:hlinkClick r:id="rId2" action="ppaction://hlinksldjump"/>
          </p:cNvPr>
          <p:cNvSpPr/>
          <p:nvPr/>
        </p:nvSpPr>
        <p:spPr>
          <a:xfrm>
            <a:off x="107504" y="81211"/>
            <a:ext cx="1944216" cy="32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44008" y="1196752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</a:t>
            </a:r>
            <a:endParaRPr lang="en-GB" b="1" dirty="0"/>
          </a:p>
        </p:txBody>
      </p:sp>
      <p:sp>
        <p:nvSpPr>
          <p:cNvPr id="55" name="Rectangle 54">
            <a:hlinkClick r:id="rId3" action="ppaction://hlinksldjump"/>
          </p:cNvPr>
          <p:cNvSpPr/>
          <p:nvPr/>
        </p:nvSpPr>
        <p:spPr>
          <a:xfrm>
            <a:off x="4644008" y="1772816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2009 </a:t>
            </a:r>
            <a:endParaRPr lang="en-GB" sz="1600" b="1" dirty="0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4644008" y="234888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2010  </a:t>
            </a:r>
            <a:endParaRPr lang="en-GB" sz="1600" b="1" dirty="0"/>
          </a:p>
        </p:txBody>
      </p:sp>
      <p:sp>
        <p:nvSpPr>
          <p:cNvPr id="61" name="Rectangle 60">
            <a:hlinkClick r:id="rId5" action="ppaction://hlinksldjump"/>
          </p:cNvPr>
          <p:cNvSpPr/>
          <p:nvPr/>
        </p:nvSpPr>
        <p:spPr>
          <a:xfrm>
            <a:off x="4644008" y="2924944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2011  </a:t>
            </a:r>
            <a:endParaRPr lang="en-GB" sz="1600" b="1" dirty="0"/>
          </a:p>
        </p:txBody>
      </p:sp>
      <p:sp>
        <p:nvSpPr>
          <p:cNvPr id="62" name="Rectangle 61">
            <a:hlinkClick r:id="rId6" action="ppaction://hlinksldjump"/>
          </p:cNvPr>
          <p:cNvSpPr/>
          <p:nvPr/>
        </p:nvSpPr>
        <p:spPr>
          <a:xfrm>
            <a:off x="4644008" y="3501008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2012  </a:t>
            </a:r>
            <a:endParaRPr lang="en-GB" sz="1600" b="1" dirty="0"/>
          </a:p>
        </p:txBody>
      </p:sp>
      <p:sp>
        <p:nvSpPr>
          <p:cNvPr id="65" name="Rectangle 64">
            <a:hlinkClick r:id="rId7" action="ppaction://hlinksldjump"/>
          </p:cNvPr>
          <p:cNvSpPr/>
          <p:nvPr/>
        </p:nvSpPr>
        <p:spPr>
          <a:xfrm>
            <a:off x="4644008" y="4077072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2013  </a:t>
            </a:r>
            <a:endParaRPr lang="en-GB" sz="1600" b="1" dirty="0"/>
          </a:p>
        </p:txBody>
      </p:sp>
      <p:sp>
        <p:nvSpPr>
          <p:cNvPr id="67" name="Rectangle 66">
            <a:hlinkClick r:id="rId8" action="ppaction://hlinksldjump"/>
          </p:cNvPr>
          <p:cNvSpPr/>
          <p:nvPr/>
        </p:nvSpPr>
        <p:spPr>
          <a:xfrm>
            <a:off x="4644008" y="4653136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2013  R</a:t>
            </a:r>
            <a:endParaRPr lang="en-GB" sz="1600" b="1" dirty="0"/>
          </a:p>
        </p:txBody>
      </p:sp>
      <p:sp>
        <p:nvSpPr>
          <p:cNvPr id="66" name="Rectangle 65">
            <a:hlinkClick r:id="rId9" action="ppaction://hlinksldjump"/>
          </p:cNvPr>
          <p:cNvSpPr/>
          <p:nvPr/>
        </p:nvSpPr>
        <p:spPr>
          <a:xfrm>
            <a:off x="4644008" y="522920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2013  W</a:t>
            </a:r>
            <a:endParaRPr lang="en-GB" sz="1600" b="1" dirty="0"/>
          </a:p>
        </p:txBody>
      </p:sp>
      <p:sp>
        <p:nvSpPr>
          <p:cNvPr id="69" name="Rectangle 68">
            <a:hlinkClick r:id="rId10" action="ppaction://hlinksldjump"/>
          </p:cNvPr>
          <p:cNvSpPr/>
          <p:nvPr/>
        </p:nvSpPr>
        <p:spPr>
          <a:xfrm>
            <a:off x="4644008" y="5805264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2014</a:t>
            </a:r>
            <a:endParaRPr lang="en-GB" sz="1600" b="1" dirty="0"/>
          </a:p>
        </p:txBody>
      </p:sp>
      <p:sp>
        <p:nvSpPr>
          <p:cNvPr id="70" name="Rectangle 69">
            <a:hlinkClick r:id="rId11" action="ppaction://hlinksldjump"/>
          </p:cNvPr>
          <p:cNvSpPr/>
          <p:nvPr/>
        </p:nvSpPr>
        <p:spPr>
          <a:xfrm>
            <a:off x="5759276" y="1772816"/>
            <a:ext cx="1044972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2014 R</a:t>
            </a:r>
            <a:endParaRPr lang="en-GB" sz="1600" b="1" dirty="0"/>
          </a:p>
        </p:txBody>
      </p:sp>
      <p:sp>
        <p:nvSpPr>
          <p:cNvPr id="71" name="Rectangle 70">
            <a:hlinkClick r:id="rId12" action="ppaction://hlinksldjump"/>
          </p:cNvPr>
          <p:cNvSpPr/>
          <p:nvPr/>
        </p:nvSpPr>
        <p:spPr>
          <a:xfrm>
            <a:off x="5762110" y="234888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2015</a:t>
            </a:r>
            <a:endParaRPr lang="en-GB" sz="1600" b="1" dirty="0"/>
          </a:p>
        </p:txBody>
      </p:sp>
      <p:sp>
        <p:nvSpPr>
          <p:cNvPr id="72" name="Rectangle 71">
            <a:hlinkClick r:id="rId13" action="ppaction://hlinksldjump"/>
          </p:cNvPr>
          <p:cNvSpPr/>
          <p:nvPr/>
        </p:nvSpPr>
        <p:spPr>
          <a:xfrm>
            <a:off x="5762110" y="2924944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2016 (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73" name="Rectangle 72">
            <a:hlinkClick r:id="rId14" action="ppaction://hlinksldjump"/>
          </p:cNvPr>
          <p:cNvSpPr/>
          <p:nvPr/>
        </p:nvSpPr>
        <p:spPr>
          <a:xfrm>
            <a:off x="5762110" y="3501008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2016 (ii)</a:t>
            </a:r>
            <a:endParaRPr lang="en-GB" sz="1600" b="1" dirty="0"/>
          </a:p>
        </p:txBody>
      </p:sp>
      <p:sp>
        <p:nvSpPr>
          <p:cNvPr id="74" name="Rectangle 73">
            <a:hlinkClick r:id="rId15" action="ppaction://hlinksldjump"/>
          </p:cNvPr>
          <p:cNvSpPr/>
          <p:nvPr/>
        </p:nvSpPr>
        <p:spPr>
          <a:xfrm>
            <a:off x="5762110" y="4077072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2017</a:t>
            </a:r>
            <a:endParaRPr lang="en-GB" sz="1600" b="1" dirty="0"/>
          </a:p>
        </p:txBody>
      </p:sp>
      <p:sp>
        <p:nvSpPr>
          <p:cNvPr id="75" name="Rectangle 74">
            <a:hlinkClick r:id="rId16" action="ppaction://hlinksldjump"/>
          </p:cNvPr>
          <p:cNvSpPr/>
          <p:nvPr/>
        </p:nvSpPr>
        <p:spPr>
          <a:xfrm>
            <a:off x="5762110" y="4653136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2018</a:t>
            </a:r>
            <a:endParaRPr lang="en-GB" sz="1600" b="1" dirty="0"/>
          </a:p>
        </p:txBody>
      </p:sp>
      <p:sp>
        <p:nvSpPr>
          <p:cNvPr id="76" name="Rectangle 75">
            <a:hlinkClick r:id="rId17" action="ppaction://hlinksldjump"/>
          </p:cNvPr>
          <p:cNvSpPr/>
          <p:nvPr/>
        </p:nvSpPr>
        <p:spPr>
          <a:xfrm>
            <a:off x="5762110" y="522920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2019</a:t>
            </a:r>
            <a:endParaRPr lang="en-GB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2411760" y="1196752"/>
            <a:ext cx="104213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P6/ Old FP3</a:t>
            </a:r>
            <a:endParaRPr lang="en-GB" b="1" dirty="0"/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2411760" y="1772816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2002 </a:t>
            </a:r>
            <a:endParaRPr lang="en-GB" sz="1600" b="1" dirty="0"/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2411760" y="234888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2005 </a:t>
            </a:r>
            <a:endParaRPr lang="en-GB" sz="1600" b="1" dirty="0"/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2411760" y="2924944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Jan 2006 </a:t>
            </a:r>
            <a:endParaRPr lang="en-GB" sz="1600" b="1" dirty="0"/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2411760" y="3501008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2006 </a:t>
            </a:r>
            <a:endParaRPr lang="en-GB" sz="1600" b="1" dirty="0"/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2411760" y="4077072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2007 </a:t>
            </a:r>
            <a:endParaRPr lang="en-GB" sz="1600" b="1" dirty="0"/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2411760" y="4653136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2008 </a:t>
            </a:r>
            <a:endParaRPr lang="en-GB" sz="1600" b="1" dirty="0"/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2411760" y="5229200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June 2009 </a:t>
            </a:r>
            <a:endParaRPr lang="en-GB" sz="1600" b="1" dirty="0"/>
          </a:p>
        </p:txBody>
      </p:sp>
      <p:sp>
        <p:nvSpPr>
          <p:cNvPr id="29" name="Rectangle 28">
            <a:hlinkClick r:id="rId25" action="ppaction://hlinksldjump"/>
          </p:cNvPr>
          <p:cNvSpPr/>
          <p:nvPr/>
        </p:nvSpPr>
        <p:spPr>
          <a:xfrm>
            <a:off x="2411760" y="5805264"/>
            <a:ext cx="104213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Feb 2010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797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7603</TotalTime>
  <Words>369</Words>
  <Application>Microsoft Office PowerPoint</Application>
  <PresentationFormat>On-screen Show (4:3)</PresentationFormat>
  <Paragraphs>190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1411</cp:revision>
  <dcterms:created xsi:type="dcterms:W3CDTF">2014-02-21T20:01:10Z</dcterms:created>
  <dcterms:modified xsi:type="dcterms:W3CDTF">2020-10-30T21:45:27Z</dcterms:modified>
</cp:coreProperties>
</file>