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>
        <p:scale>
          <a:sx n="100" d="100"/>
          <a:sy n="100" d="100"/>
        </p:scale>
        <p:origin x="2118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.xml"/><Relationship Id="rId7" Type="http://schemas.openxmlformats.org/officeDocument/2006/relationships/slide" Target="slide1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2.xml"/><Relationship Id="rId9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openxmlformats.org/officeDocument/2006/relationships/slide" Target="slide10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slide" Target="slide1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3.xml"/><Relationship Id="rId18" Type="http://schemas.openxmlformats.org/officeDocument/2006/relationships/slide" Target="slide45.xml"/><Relationship Id="rId26" Type="http://schemas.openxmlformats.org/officeDocument/2006/relationships/slide" Target="slide61.xml"/><Relationship Id="rId39" Type="http://schemas.openxmlformats.org/officeDocument/2006/relationships/slide" Target="slide87.xml"/><Relationship Id="rId3" Type="http://schemas.openxmlformats.org/officeDocument/2006/relationships/slide" Target="slide14.xml"/><Relationship Id="rId21" Type="http://schemas.openxmlformats.org/officeDocument/2006/relationships/slide" Target="slide51.xml"/><Relationship Id="rId34" Type="http://schemas.openxmlformats.org/officeDocument/2006/relationships/slide" Target="slide77.xml"/><Relationship Id="rId42" Type="http://schemas.openxmlformats.org/officeDocument/2006/relationships/slide" Target="slide93.xml"/><Relationship Id="rId7" Type="http://schemas.openxmlformats.org/officeDocument/2006/relationships/slide" Target="slide21.xml"/><Relationship Id="rId12" Type="http://schemas.openxmlformats.org/officeDocument/2006/relationships/slide" Target="slide31.xml"/><Relationship Id="rId17" Type="http://schemas.openxmlformats.org/officeDocument/2006/relationships/slide" Target="slide41.xml"/><Relationship Id="rId25" Type="http://schemas.openxmlformats.org/officeDocument/2006/relationships/slide" Target="slide59.xml"/><Relationship Id="rId33" Type="http://schemas.openxmlformats.org/officeDocument/2006/relationships/slide" Target="slide75.xml"/><Relationship Id="rId38" Type="http://schemas.openxmlformats.org/officeDocument/2006/relationships/slide" Target="slide85.xml"/><Relationship Id="rId2" Type="http://schemas.openxmlformats.org/officeDocument/2006/relationships/slide" Target="slide15.xml"/><Relationship Id="rId16" Type="http://schemas.openxmlformats.org/officeDocument/2006/relationships/slide" Target="slide39.xml"/><Relationship Id="rId20" Type="http://schemas.openxmlformats.org/officeDocument/2006/relationships/slide" Target="slide49.xml"/><Relationship Id="rId29" Type="http://schemas.openxmlformats.org/officeDocument/2006/relationships/slide" Target="slide67.xml"/><Relationship Id="rId41" Type="http://schemas.openxmlformats.org/officeDocument/2006/relationships/slide" Target="slide9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29.xml"/><Relationship Id="rId24" Type="http://schemas.openxmlformats.org/officeDocument/2006/relationships/slide" Target="slide57.xml"/><Relationship Id="rId32" Type="http://schemas.openxmlformats.org/officeDocument/2006/relationships/slide" Target="slide73.xml"/><Relationship Id="rId37" Type="http://schemas.openxmlformats.org/officeDocument/2006/relationships/slide" Target="slide83.xml"/><Relationship Id="rId40" Type="http://schemas.openxmlformats.org/officeDocument/2006/relationships/slide" Target="slide89.xml"/><Relationship Id="rId5" Type="http://schemas.openxmlformats.org/officeDocument/2006/relationships/slide" Target="slide17.xml"/><Relationship Id="rId15" Type="http://schemas.openxmlformats.org/officeDocument/2006/relationships/slide" Target="slide37.xml"/><Relationship Id="rId23" Type="http://schemas.openxmlformats.org/officeDocument/2006/relationships/slide" Target="slide55.xml"/><Relationship Id="rId28" Type="http://schemas.openxmlformats.org/officeDocument/2006/relationships/slide" Target="slide65.xml"/><Relationship Id="rId36" Type="http://schemas.openxmlformats.org/officeDocument/2006/relationships/slide" Target="slide81.xml"/><Relationship Id="rId10" Type="http://schemas.openxmlformats.org/officeDocument/2006/relationships/slide" Target="slide27.xml"/><Relationship Id="rId19" Type="http://schemas.openxmlformats.org/officeDocument/2006/relationships/slide" Target="slide47.xml"/><Relationship Id="rId31" Type="http://schemas.openxmlformats.org/officeDocument/2006/relationships/slide" Target="slide71.xml"/><Relationship Id="rId4" Type="http://schemas.openxmlformats.org/officeDocument/2006/relationships/slide" Target="slide43.xml"/><Relationship Id="rId9" Type="http://schemas.openxmlformats.org/officeDocument/2006/relationships/slide" Target="slide25.xml"/><Relationship Id="rId14" Type="http://schemas.openxmlformats.org/officeDocument/2006/relationships/slide" Target="slide35.xml"/><Relationship Id="rId22" Type="http://schemas.openxmlformats.org/officeDocument/2006/relationships/slide" Target="slide53.xml"/><Relationship Id="rId27" Type="http://schemas.openxmlformats.org/officeDocument/2006/relationships/slide" Target="slide63.xml"/><Relationship Id="rId30" Type="http://schemas.openxmlformats.org/officeDocument/2006/relationships/slide" Target="slide69.xml"/><Relationship Id="rId35" Type="http://schemas.openxmlformats.org/officeDocument/2006/relationships/slide" Target="slide79.xml"/><Relationship Id="rId43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.png"/><Relationship Id="rId7" Type="http://schemas.openxmlformats.org/officeDocument/2006/relationships/slide" Target="slide1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slide" Target="slide2.xml"/><Relationship Id="rId4" Type="http://schemas.openxmlformats.org/officeDocument/2006/relationships/image" Target="../media/image42.png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slide" Target="slide2.xml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slide" Target="slide1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9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slide" Target="slide14.xml"/><Relationship Id="rId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slide" Target="slide14.xml"/><Relationship Id="rId4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4.xml"/><Relationship Id="rId4" Type="http://schemas.openxmlformats.org/officeDocument/2006/relationships/slide" Target="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slide" Target="slide14.xml"/><Relationship Id="rId4" Type="http://schemas.openxmlformats.org/officeDocument/2006/relationships/slide" Target="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slide" Target="slide14.xml"/><Relationship Id="rId4" Type="http://schemas.openxmlformats.org/officeDocument/2006/relationships/image" Target="../media/image2.png"/><Relationship Id="rId9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85.png"/><Relationship Id="rId7" Type="http://schemas.openxmlformats.org/officeDocument/2006/relationships/slide" Target="slide33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slide" Target="slide14.xml"/><Relationship Id="rId10" Type="http://schemas.openxmlformats.org/officeDocument/2006/relationships/image" Target="../media/image95.png"/><Relationship Id="rId4" Type="http://schemas.openxmlformats.org/officeDocument/2006/relationships/slide" Target="slide35.xml"/><Relationship Id="rId9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" Target="slide37.xml"/><Relationship Id="rId7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14.xml"/><Relationship Id="rId9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04.png"/><Relationship Id="rId7" Type="http://schemas.openxmlformats.org/officeDocument/2006/relationships/slide" Target="slide39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6.png"/><Relationship Id="rId10" Type="http://schemas.openxmlformats.org/officeDocument/2006/relationships/image" Target="../media/image108.png"/><Relationship Id="rId4" Type="http://schemas.openxmlformats.org/officeDocument/2006/relationships/image" Target="../media/image105.png"/><Relationship Id="rId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1.png"/><Relationship Id="rId7" Type="http://schemas.openxmlformats.org/officeDocument/2006/relationships/slide" Target="slide14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image" Target="../media/image2.png"/><Relationship Id="rId10" Type="http://schemas.openxmlformats.org/officeDocument/2006/relationships/image" Target="../media/image115.png"/><Relationship Id="rId4" Type="http://schemas.openxmlformats.org/officeDocument/2006/relationships/image" Target="../media/image112.png"/><Relationship Id="rId9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slide" Target="slid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2.png"/><Relationship Id="rId7" Type="http://schemas.openxmlformats.org/officeDocument/2006/relationships/image" Target="../media/image125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slide" Target="slide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7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slide" Target="slide14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3.png"/><Relationship Id="rId7" Type="http://schemas.openxmlformats.org/officeDocument/2006/relationships/image" Target="../media/image13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2.png"/><Relationship Id="rId10" Type="http://schemas.openxmlformats.org/officeDocument/2006/relationships/image" Target="../media/image137.png"/><Relationship Id="rId4" Type="http://schemas.openxmlformats.org/officeDocument/2006/relationships/slide" Target="slide49.xml"/><Relationship Id="rId9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4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40.png"/><Relationship Id="rId7" Type="http://schemas.openxmlformats.org/officeDocument/2006/relationships/slide" Target="slide14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1.xml"/><Relationship Id="rId4" Type="http://schemas.openxmlformats.org/officeDocument/2006/relationships/image" Target="../media/image1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5.png"/><Relationship Id="rId7" Type="http://schemas.openxmlformats.org/officeDocument/2006/relationships/image" Target="../media/image14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2.png"/><Relationship Id="rId4" Type="http://schemas.openxmlformats.org/officeDocument/2006/relationships/slide" Target="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slide" Target="slide14.xml"/><Relationship Id="rId5" Type="http://schemas.openxmlformats.org/officeDocument/2006/relationships/image" Target="../media/image152.png"/><Relationship Id="rId10" Type="http://schemas.openxmlformats.org/officeDocument/2006/relationships/slide" Target="slide55.xml"/><Relationship Id="rId4" Type="http://schemas.openxmlformats.org/officeDocument/2006/relationships/image" Target="../media/image151.png"/><Relationship Id="rId9" Type="http://schemas.openxmlformats.org/officeDocument/2006/relationships/image" Target="../media/image1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5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slide" Target="slide57.xml"/><Relationship Id="rId7" Type="http://schemas.openxmlformats.org/officeDocument/2006/relationships/image" Target="../media/image1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slide" Target="slide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5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63.png"/><Relationship Id="rId7" Type="http://schemas.openxmlformats.org/officeDocument/2006/relationships/slide" Target="slide59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9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slide" Target="slide1.xml"/><Relationship Id="rId4" Type="http://schemas.openxmlformats.org/officeDocument/2006/relationships/image" Target="../media/image18.png"/><Relationship Id="rId9" Type="http://schemas.openxmlformats.org/officeDocument/2006/relationships/slide" Target="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slide" Target="slide14.xml"/><Relationship Id="rId4" Type="http://schemas.openxmlformats.org/officeDocument/2006/relationships/slide" Target="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6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3.png"/><Relationship Id="rId7" Type="http://schemas.openxmlformats.org/officeDocument/2006/relationships/slide" Target="slide14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image" Target="../media/image2.png"/><Relationship Id="rId4" Type="http://schemas.openxmlformats.org/officeDocument/2006/relationships/image" Target="../media/image174.png"/><Relationship Id="rId9" Type="http://schemas.openxmlformats.org/officeDocument/2006/relationships/image" Target="../media/image1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6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2.png"/><Relationship Id="rId7" Type="http://schemas.openxmlformats.org/officeDocument/2006/relationships/image" Target="../media/image180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slide" Target="slide14.xml"/><Relationship Id="rId10" Type="http://schemas.openxmlformats.org/officeDocument/2006/relationships/image" Target="../media/image183.png"/><Relationship Id="rId4" Type="http://schemas.openxmlformats.org/officeDocument/2006/relationships/slide" Target="slide65.xml"/><Relationship Id="rId9" Type="http://schemas.openxmlformats.org/officeDocument/2006/relationships/image" Target="../media/image1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6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2.png"/><Relationship Id="rId7" Type="http://schemas.openxmlformats.org/officeDocument/2006/relationships/image" Target="../media/image187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slide" Target="slide14.xml"/><Relationship Id="rId4" Type="http://schemas.openxmlformats.org/officeDocument/2006/relationships/slide" Target="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6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slide" Target="slide69.xml"/><Relationship Id="rId7" Type="http://schemas.openxmlformats.org/officeDocument/2006/relationships/image" Target="../media/image1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197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71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7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200.png"/><Relationship Id="rId7" Type="http://schemas.openxmlformats.org/officeDocument/2006/relationships/slide" Target="slide14.xm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image" Target="../media/image2.png"/><Relationship Id="rId10" Type="http://schemas.openxmlformats.org/officeDocument/2006/relationships/image" Target="../media/image204.png"/><Relationship Id="rId4" Type="http://schemas.openxmlformats.org/officeDocument/2006/relationships/image" Target="../media/image201.png"/><Relationship Id="rId9" Type="http://schemas.openxmlformats.org/officeDocument/2006/relationships/image" Target="../media/image20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7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07.png"/><Relationship Id="rId7" Type="http://schemas.openxmlformats.org/officeDocument/2006/relationships/slide" Target="slide75.xm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12.png"/><Relationship Id="rId5" Type="http://schemas.openxmlformats.org/officeDocument/2006/relationships/image" Target="../media/image209.png"/><Relationship Id="rId10" Type="http://schemas.openxmlformats.org/officeDocument/2006/relationships/image" Target="../media/image211.png"/><Relationship Id="rId4" Type="http://schemas.openxmlformats.org/officeDocument/2006/relationships/image" Target="../media/image208.png"/><Relationship Id="rId9" Type="http://schemas.openxmlformats.org/officeDocument/2006/relationships/image" Target="../media/image2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7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5.png"/><Relationship Id="rId7" Type="http://schemas.openxmlformats.org/officeDocument/2006/relationships/slide" Target="slide14.xm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7.xml"/><Relationship Id="rId5" Type="http://schemas.openxmlformats.org/officeDocument/2006/relationships/image" Target="../media/image2.png"/><Relationship Id="rId4" Type="http://schemas.openxmlformats.org/officeDocument/2006/relationships/image" Target="../media/image216.png"/><Relationship Id="rId9" Type="http://schemas.openxmlformats.org/officeDocument/2006/relationships/image" Target="../media/image21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7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21.png"/><Relationship Id="rId7" Type="http://schemas.openxmlformats.org/officeDocument/2006/relationships/image" Target="../media/image22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26.png"/><Relationship Id="rId5" Type="http://schemas.openxmlformats.org/officeDocument/2006/relationships/slide" Target="slide79.xml"/><Relationship Id="rId10" Type="http://schemas.openxmlformats.org/officeDocument/2006/relationships/image" Target="../media/image225.png"/><Relationship Id="rId4" Type="http://schemas.openxmlformats.org/officeDocument/2006/relationships/image" Target="../media/image2.png"/><Relationship Id="rId9" Type="http://schemas.openxmlformats.org/officeDocument/2006/relationships/image" Target="../media/image2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1.xml"/><Relationship Id="rId4" Type="http://schemas.openxmlformats.org/officeDocument/2006/relationships/slide" Target="slide8.xml"/><Relationship Id="rId9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79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29.png"/><Relationship Id="rId7" Type="http://schemas.openxmlformats.org/officeDocument/2006/relationships/slide" Target="slide81.xml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Relationship Id="rId9" Type="http://schemas.openxmlformats.org/officeDocument/2006/relationships/image" Target="../media/image23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8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5.png"/><Relationship Id="rId7" Type="http://schemas.openxmlformats.org/officeDocument/2006/relationships/slide" Target="slide14.xml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5" Type="http://schemas.openxmlformats.org/officeDocument/2006/relationships/image" Target="../media/image2.png"/><Relationship Id="rId4" Type="http://schemas.openxmlformats.org/officeDocument/2006/relationships/image" Target="../media/image236.png"/><Relationship Id="rId9" Type="http://schemas.openxmlformats.org/officeDocument/2006/relationships/image" Target="../media/image2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8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3" Type="http://schemas.openxmlformats.org/officeDocument/2006/relationships/image" Target="../media/image241.png"/><Relationship Id="rId7" Type="http://schemas.openxmlformats.org/officeDocument/2006/relationships/image" Target="../media/image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10" Type="http://schemas.openxmlformats.org/officeDocument/2006/relationships/image" Target="../media/image245.png"/><Relationship Id="rId4" Type="http://schemas.openxmlformats.org/officeDocument/2006/relationships/image" Target="../media/image242.png"/><Relationship Id="rId9" Type="http://schemas.openxmlformats.org/officeDocument/2006/relationships/slide" Target="slide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9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slide" Target="slide14.xml"/><Relationship Id="rId4" Type="http://schemas.openxmlformats.org/officeDocument/2006/relationships/slide" Target="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8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52.png"/><Relationship Id="rId7" Type="http://schemas.openxmlformats.org/officeDocument/2006/relationships/slide" Target="slide89.xml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4.png"/><Relationship Id="rId4" Type="http://schemas.openxmlformats.org/officeDocument/2006/relationships/image" Target="../media/image253.png"/><Relationship Id="rId9" Type="http://schemas.openxmlformats.org/officeDocument/2006/relationships/image" Target="../media/image2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89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8.png"/><Relationship Id="rId7" Type="http://schemas.openxmlformats.org/officeDocument/2006/relationships/image" Target="../media/image261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.png"/><Relationship Id="rId10" Type="http://schemas.openxmlformats.org/officeDocument/2006/relationships/slide" Target="slide14.xml"/><Relationship Id="rId4" Type="http://schemas.openxmlformats.org/officeDocument/2006/relationships/image" Target="../media/image259.png"/><Relationship Id="rId9" Type="http://schemas.openxmlformats.org/officeDocument/2006/relationships/slide" Target="slide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91.xml"/><Relationship Id="rId4" Type="http://schemas.openxmlformats.org/officeDocument/2006/relationships/image" Target="../media/image8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6.png"/><Relationship Id="rId7" Type="http://schemas.openxmlformats.org/officeDocument/2006/relationships/slide" Target="slide14.xml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5" Type="http://schemas.openxmlformats.org/officeDocument/2006/relationships/image" Target="../media/image2.png"/><Relationship Id="rId4" Type="http://schemas.openxmlformats.org/officeDocument/2006/relationships/image" Target="../media/image267.png"/><Relationship Id="rId9" Type="http://schemas.openxmlformats.org/officeDocument/2006/relationships/image" Target="../media/image26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Cumulative Frequency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3924056" y="20608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924056" y="14847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924056" y="2636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923928" y="32130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923928" y="3789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3923928" y="43651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1" y="3356992"/>
            <a:ext cx="4536505" cy="150537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483768" y="404664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59401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8" idx="3"/>
            <a:endCxn id="19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24528" y="892956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196752"/>
            <a:ext cx="4248472" cy="3377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764519"/>
            <a:ext cx="4248472" cy="432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581128"/>
            <a:ext cx="4248473" cy="990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9991" y="764704"/>
            <a:ext cx="4536505" cy="261676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447800" y="1346200"/>
            <a:ext cx="2438400" cy="2933700"/>
          </a:xfrm>
          <a:custGeom>
            <a:avLst/>
            <a:gdLst>
              <a:gd name="connsiteX0" fmla="*/ 0 w 2438400"/>
              <a:gd name="connsiteY0" fmla="*/ 2933700 h 2933700"/>
              <a:gd name="connsiteX1" fmla="*/ 495300 w 2438400"/>
              <a:gd name="connsiteY1" fmla="*/ 2578100 h 2933700"/>
              <a:gd name="connsiteX2" fmla="*/ 977900 w 2438400"/>
              <a:gd name="connsiteY2" fmla="*/ 1847850 h 2933700"/>
              <a:gd name="connsiteX3" fmla="*/ 1460500 w 2438400"/>
              <a:gd name="connsiteY3" fmla="*/ 850900 h 2933700"/>
              <a:gd name="connsiteX4" fmla="*/ 1943100 w 2438400"/>
              <a:gd name="connsiteY4" fmla="*/ 438150 h 2933700"/>
              <a:gd name="connsiteX5" fmla="*/ 2438400 w 2438400"/>
              <a:gd name="connsiteY5" fmla="*/ 0 h 293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400" h="2933700">
                <a:moveTo>
                  <a:pt x="0" y="2933700"/>
                </a:moveTo>
                <a:cubicBezTo>
                  <a:pt x="166158" y="2846387"/>
                  <a:pt x="332317" y="2759075"/>
                  <a:pt x="495300" y="2578100"/>
                </a:cubicBezTo>
                <a:cubicBezTo>
                  <a:pt x="658283" y="2397125"/>
                  <a:pt x="817033" y="2135717"/>
                  <a:pt x="977900" y="1847850"/>
                </a:cubicBezTo>
                <a:cubicBezTo>
                  <a:pt x="1138767" y="1559983"/>
                  <a:pt x="1299633" y="1085850"/>
                  <a:pt x="1460500" y="850900"/>
                </a:cubicBezTo>
                <a:cubicBezTo>
                  <a:pt x="1621367" y="615950"/>
                  <a:pt x="1780117" y="579967"/>
                  <a:pt x="1943100" y="438150"/>
                </a:cubicBezTo>
                <a:cubicBezTo>
                  <a:pt x="2106083" y="296333"/>
                  <a:pt x="2272241" y="148166"/>
                  <a:pt x="24384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196752"/>
            <a:ext cx="4248472" cy="33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5"/>
            <a:ext cx="8640958" cy="320375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404664"/>
            <a:ext cx="8640960" cy="322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727043"/>
            <a:ext cx="8640960" cy="190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636913"/>
            <a:ext cx="8640960" cy="979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9401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3899" y="3668902"/>
            <a:ext cx="3236202" cy="314447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53898" y="3668902"/>
            <a:ext cx="3236203" cy="3144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Diagram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5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9" grpId="0" animBg="1"/>
      <p:bldP spid="21" grpId="0" animBg="1"/>
      <p:bldP spid="22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653136"/>
            <a:ext cx="4248472" cy="1508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856" y="596045"/>
            <a:ext cx="4418632" cy="5137211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483768" y="404664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59401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8" idx="3"/>
            <a:endCxn id="19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hlinkClick r:id="rId6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24528" y="892956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64704"/>
            <a:ext cx="4248472" cy="381739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5403850" y="800100"/>
            <a:ext cx="3282950" cy="4368800"/>
          </a:xfrm>
          <a:custGeom>
            <a:avLst/>
            <a:gdLst>
              <a:gd name="connsiteX0" fmla="*/ 0 w 3282950"/>
              <a:gd name="connsiteY0" fmla="*/ 4368800 h 4368800"/>
              <a:gd name="connsiteX1" fmla="*/ 558800 w 3282950"/>
              <a:gd name="connsiteY1" fmla="*/ 3981450 h 4368800"/>
              <a:gd name="connsiteX2" fmla="*/ 1098550 w 3282950"/>
              <a:gd name="connsiteY2" fmla="*/ 3435350 h 4368800"/>
              <a:gd name="connsiteX3" fmla="*/ 1644650 w 3282950"/>
              <a:gd name="connsiteY3" fmla="*/ 2781300 h 4368800"/>
              <a:gd name="connsiteX4" fmla="*/ 2197100 w 3282950"/>
              <a:gd name="connsiteY4" fmla="*/ 1746250 h 4368800"/>
              <a:gd name="connsiteX5" fmla="*/ 2736850 w 3282950"/>
              <a:gd name="connsiteY5" fmla="*/ 762000 h 4368800"/>
              <a:gd name="connsiteX6" fmla="*/ 3282950 w 3282950"/>
              <a:gd name="connsiteY6" fmla="*/ 0 h 4368800"/>
              <a:gd name="connsiteX7" fmla="*/ 3282950 w 3282950"/>
              <a:gd name="connsiteY7" fmla="*/ 0 h 4368800"/>
              <a:gd name="connsiteX8" fmla="*/ 3282950 w 3282950"/>
              <a:gd name="connsiteY8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2950" h="4368800">
                <a:moveTo>
                  <a:pt x="0" y="4368800"/>
                </a:moveTo>
                <a:cubicBezTo>
                  <a:pt x="187854" y="4252912"/>
                  <a:pt x="375708" y="4137025"/>
                  <a:pt x="558800" y="3981450"/>
                </a:cubicBezTo>
                <a:cubicBezTo>
                  <a:pt x="741892" y="3825875"/>
                  <a:pt x="917575" y="3635375"/>
                  <a:pt x="1098550" y="3435350"/>
                </a:cubicBezTo>
                <a:cubicBezTo>
                  <a:pt x="1279525" y="3235325"/>
                  <a:pt x="1461558" y="3062817"/>
                  <a:pt x="1644650" y="2781300"/>
                </a:cubicBezTo>
                <a:cubicBezTo>
                  <a:pt x="1827742" y="2499783"/>
                  <a:pt x="2015067" y="2082800"/>
                  <a:pt x="2197100" y="1746250"/>
                </a:cubicBezTo>
                <a:cubicBezTo>
                  <a:pt x="2379133" y="1409700"/>
                  <a:pt x="2555875" y="1053042"/>
                  <a:pt x="2736850" y="762000"/>
                </a:cubicBezTo>
                <a:cubicBezTo>
                  <a:pt x="2917825" y="470958"/>
                  <a:pt x="3282950" y="0"/>
                  <a:pt x="3282950" y="0"/>
                </a:cubicBezTo>
                <a:lnTo>
                  <a:pt x="3282950" y="0"/>
                </a:lnTo>
                <a:lnTo>
                  <a:pt x="328295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656768"/>
            <a:ext cx="4248472" cy="15085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856" y="599677"/>
            <a:ext cx="4418632" cy="51372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68336"/>
            <a:ext cx="4248472" cy="381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9664"/>
            <a:ext cx="8640960" cy="4598672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129663"/>
            <a:ext cx="8640960" cy="355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1484783"/>
            <a:ext cx="8640960" cy="1668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9709" y="3160022"/>
            <a:ext cx="8640960" cy="1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9709" y="3364226"/>
            <a:ext cx="8640959" cy="2364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59401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3" idx="3"/>
            <a:endCxn id="15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0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9" grpId="0" animBg="1"/>
      <p:bldP spid="21" grpId="0" animBg="1"/>
      <p:bldP spid="22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Cumulative Frequency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1547664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2771800" y="4869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2011 </a:t>
            </a:r>
            <a:r>
              <a:rPr lang="en-GB" sz="1400" b="1" dirty="0" smtClean="0">
                <a:latin typeface="Comic Sans MS" panose="030F0702030302020204" pitchFamily="66" charset="0"/>
              </a:rPr>
              <a:t>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1547664" y="19888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1547664" y="2564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1547664" y="3140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1547664" y="37170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1547664" y="4293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1547664" y="4869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1547664" y="54452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2771928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3" action="ppaction://hlinksldjump"/>
          </p:cNvPr>
          <p:cNvSpPr/>
          <p:nvPr/>
        </p:nvSpPr>
        <p:spPr>
          <a:xfrm>
            <a:off x="2771800" y="19888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4" action="ppaction://hlinksldjump"/>
          </p:cNvPr>
          <p:cNvSpPr/>
          <p:nvPr/>
        </p:nvSpPr>
        <p:spPr>
          <a:xfrm>
            <a:off x="2771800" y="2564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5" action="ppaction://hlinksldjump"/>
          </p:cNvPr>
          <p:cNvSpPr/>
          <p:nvPr/>
        </p:nvSpPr>
        <p:spPr>
          <a:xfrm>
            <a:off x="2771800" y="3141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6" action="ppaction://hlinksldjump"/>
          </p:cNvPr>
          <p:cNvSpPr/>
          <p:nvPr/>
        </p:nvSpPr>
        <p:spPr>
          <a:xfrm>
            <a:off x="2771800" y="3717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7" action="ppaction://hlinksldjump"/>
          </p:cNvPr>
          <p:cNvSpPr/>
          <p:nvPr/>
        </p:nvSpPr>
        <p:spPr>
          <a:xfrm>
            <a:off x="2771800" y="42931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8" action="ppaction://hlinksldjump"/>
          </p:cNvPr>
          <p:cNvSpPr/>
          <p:nvPr/>
        </p:nvSpPr>
        <p:spPr>
          <a:xfrm>
            <a:off x="2771800" y="54452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9" action="ppaction://hlinksldjump"/>
          </p:cNvPr>
          <p:cNvSpPr/>
          <p:nvPr/>
        </p:nvSpPr>
        <p:spPr>
          <a:xfrm>
            <a:off x="3995936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3995936" y="19888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21" action="ppaction://hlinksldjump"/>
          </p:cNvPr>
          <p:cNvSpPr/>
          <p:nvPr/>
        </p:nvSpPr>
        <p:spPr>
          <a:xfrm>
            <a:off x="3995936" y="2564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22" action="ppaction://hlinksldjump"/>
          </p:cNvPr>
          <p:cNvSpPr/>
          <p:nvPr/>
        </p:nvSpPr>
        <p:spPr>
          <a:xfrm>
            <a:off x="3995936" y="3141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3" action="ppaction://hlinksldjump"/>
          </p:cNvPr>
          <p:cNvSpPr/>
          <p:nvPr/>
        </p:nvSpPr>
        <p:spPr>
          <a:xfrm>
            <a:off x="3995936" y="3717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4" action="ppaction://hlinksldjump"/>
          </p:cNvPr>
          <p:cNvSpPr/>
          <p:nvPr/>
        </p:nvSpPr>
        <p:spPr>
          <a:xfrm>
            <a:off x="3995936" y="42931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5" action="ppaction://hlinksldjump"/>
          </p:cNvPr>
          <p:cNvSpPr/>
          <p:nvPr/>
        </p:nvSpPr>
        <p:spPr>
          <a:xfrm>
            <a:off x="3995936" y="4869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6" action="ppaction://hlinksldjump"/>
          </p:cNvPr>
          <p:cNvSpPr/>
          <p:nvPr/>
        </p:nvSpPr>
        <p:spPr>
          <a:xfrm>
            <a:off x="3995936" y="54452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7" action="ppaction://hlinksldjump"/>
          </p:cNvPr>
          <p:cNvSpPr/>
          <p:nvPr/>
        </p:nvSpPr>
        <p:spPr>
          <a:xfrm>
            <a:off x="5220200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8" action="ppaction://hlinksldjump"/>
          </p:cNvPr>
          <p:cNvSpPr/>
          <p:nvPr/>
        </p:nvSpPr>
        <p:spPr>
          <a:xfrm>
            <a:off x="5220072" y="1988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9" action="ppaction://hlinksldjump"/>
          </p:cNvPr>
          <p:cNvSpPr/>
          <p:nvPr/>
        </p:nvSpPr>
        <p:spPr>
          <a:xfrm>
            <a:off x="5220072" y="2564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30" action="ppaction://hlinksldjump"/>
          </p:cNvPr>
          <p:cNvSpPr/>
          <p:nvPr/>
        </p:nvSpPr>
        <p:spPr>
          <a:xfrm>
            <a:off x="5220072" y="3141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31" action="ppaction://hlinksldjump"/>
          </p:cNvPr>
          <p:cNvSpPr/>
          <p:nvPr/>
        </p:nvSpPr>
        <p:spPr>
          <a:xfrm>
            <a:off x="5220072" y="3717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32" action="ppaction://hlinksldjump"/>
          </p:cNvPr>
          <p:cNvSpPr/>
          <p:nvPr/>
        </p:nvSpPr>
        <p:spPr>
          <a:xfrm>
            <a:off x="5220072" y="42931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3" action="ppaction://hlinksldjump"/>
          </p:cNvPr>
          <p:cNvSpPr/>
          <p:nvPr/>
        </p:nvSpPr>
        <p:spPr>
          <a:xfrm>
            <a:off x="5220072" y="4869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4" action="ppaction://hlinksldjump"/>
          </p:cNvPr>
          <p:cNvSpPr/>
          <p:nvPr/>
        </p:nvSpPr>
        <p:spPr>
          <a:xfrm>
            <a:off x="5220072" y="54452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5" action="ppaction://hlinksldjump"/>
          </p:cNvPr>
          <p:cNvSpPr/>
          <p:nvPr/>
        </p:nvSpPr>
        <p:spPr>
          <a:xfrm>
            <a:off x="6444336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6" action="ppaction://hlinksldjump"/>
          </p:cNvPr>
          <p:cNvSpPr/>
          <p:nvPr/>
        </p:nvSpPr>
        <p:spPr>
          <a:xfrm>
            <a:off x="6444208" y="1988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7" action="ppaction://hlinksldjump"/>
          </p:cNvPr>
          <p:cNvSpPr/>
          <p:nvPr/>
        </p:nvSpPr>
        <p:spPr>
          <a:xfrm>
            <a:off x="6444208" y="2564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8" action="ppaction://hlinksldjump"/>
          </p:cNvPr>
          <p:cNvSpPr/>
          <p:nvPr/>
        </p:nvSpPr>
        <p:spPr>
          <a:xfrm>
            <a:off x="6444208" y="3141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9" action="ppaction://hlinksldjump"/>
          </p:cNvPr>
          <p:cNvSpPr/>
          <p:nvPr/>
        </p:nvSpPr>
        <p:spPr>
          <a:xfrm>
            <a:off x="6444208" y="3717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40" action="ppaction://hlinksldjump"/>
          </p:cNvPr>
          <p:cNvSpPr/>
          <p:nvPr/>
        </p:nvSpPr>
        <p:spPr>
          <a:xfrm>
            <a:off x="6444208" y="4293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41" action="ppaction://hlinksldjump"/>
          </p:cNvPr>
          <p:cNvSpPr/>
          <p:nvPr/>
        </p:nvSpPr>
        <p:spPr>
          <a:xfrm>
            <a:off x="6444208" y="4869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42" action="ppaction://hlinksldjump"/>
          </p:cNvPr>
          <p:cNvSpPr/>
          <p:nvPr/>
        </p:nvSpPr>
        <p:spPr>
          <a:xfrm>
            <a:off x="6444208" y="54452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43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1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3"/>
            <a:ext cx="4098284" cy="462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352989"/>
            <a:ext cx="4571999" cy="336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717032"/>
            <a:ext cx="4571999" cy="29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5940152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8" idx="3"/>
            <a:endCxn id="11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" name="Freeform 1"/>
          <p:cNvSpPr/>
          <p:nvPr/>
        </p:nvSpPr>
        <p:spPr>
          <a:xfrm>
            <a:off x="5589917" y="793630"/>
            <a:ext cx="3088257" cy="3873261"/>
          </a:xfrm>
          <a:custGeom>
            <a:avLst/>
            <a:gdLst>
              <a:gd name="connsiteX0" fmla="*/ 0 w 3088257"/>
              <a:gd name="connsiteY0" fmla="*/ 3873261 h 3873261"/>
              <a:gd name="connsiteX1" fmla="*/ 517585 w 3088257"/>
              <a:gd name="connsiteY1" fmla="*/ 2993366 h 3873261"/>
              <a:gd name="connsiteX2" fmla="*/ 1026543 w 3088257"/>
              <a:gd name="connsiteY2" fmla="*/ 1742536 h 3873261"/>
              <a:gd name="connsiteX3" fmla="*/ 1544128 w 3088257"/>
              <a:gd name="connsiteY3" fmla="*/ 1078302 h 3873261"/>
              <a:gd name="connsiteX4" fmla="*/ 2053087 w 3088257"/>
              <a:gd name="connsiteY4" fmla="*/ 621102 h 3873261"/>
              <a:gd name="connsiteX5" fmla="*/ 2579298 w 3088257"/>
              <a:gd name="connsiteY5" fmla="*/ 207034 h 3873261"/>
              <a:gd name="connsiteX6" fmla="*/ 3088257 w 3088257"/>
              <a:gd name="connsiteY6" fmla="*/ 0 h 387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8257" h="3873261">
                <a:moveTo>
                  <a:pt x="0" y="3873261"/>
                </a:moveTo>
                <a:cubicBezTo>
                  <a:pt x="173247" y="3610874"/>
                  <a:pt x="346494" y="3348487"/>
                  <a:pt x="517585" y="2993366"/>
                </a:cubicBezTo>
                <a:cubicBezTo>
                  <a:pt x="688676" y="2638245"/>
                  <a:pt x="855453" y="2061713"/>
                  <a:pt x="1026543" y="1742536"/>
                </a:cubicBezTo>
                <a:cubicBezTo>
                  <a:pt x="1197634" y="1423359"/>
                  <a:pt x="1373037" y="1265208"/>
                  <a:pt x="1544128" y="1078302"/>
                </a:cubicBezTo>
                <a:cubicBezTo>
                  <a:pt x="1715219" y="891396"/>
                  <a:pt x="1880559" y="766313"/>
                  <a:pt x="2053087" y="621102"/>
                </a:cubicBezTo>
                <a:cubicBezTo>
                  <a:pt x="2225615" y="475891"/>
                  <a:pt x="2406770" y="310551"/>
                  <a:pt x="2579298" y="207034"/>
                </a:cubicBezTo>
                <a:cubicBezTo>
                  <a:pt x="2751826" y="103517"/>
                  <a:pt x="2920041" y="51758"/>
                  <a:pt x="308825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012160" y="4282716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80312" y="4287287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2"/>
            <a:ext cx="4098284" cy="462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282936"/>
            <a:ext cx="8352932" cy="33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1282936"/>
            <a:ext cx="8352930" cy="489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1772816"/>
            <a:ext cx="835293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5536" y="3140968"/>
            <a:ext cx="835293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3429000"/>
            <a:ext cx="835293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4293096"/>
            <a:ext cx="835293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5940152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7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2" grpId="0" animBg="1"/>
      <p:bldP spid="2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4664"/>
            <a:ext cx="4402090" cy="417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19080"/>
            <a:ext cx="4092930" cy="2906264"/>
          </a:xfrm>
          <a:prstGeom prst="rect">
            <a:avLst/>
          </a:prstGeom>
        </p:spPr>
      </p:pic>
      <p:pic>
        <p:nvPicPr>
          <p:cNvPr id="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91348"/>
            <a:ext cx="4092930" cy="3127732"/>
          </a:xfrm>
          <a:prstGeom prst="rect">
            <a:avLst/>
          </a:prstGeom>
        </p:spPr>
      </p:pic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600700" y="1028700"/>
            <a:ext cx="3124200" cy="3124200"/>
          </a:xfrm>
          <a:custGeom>
            <a:avLst/>
            <a:gdLst>
              <a:gd name="connsiteX0" fmla="*/ 0 w 3124200"/>
              <a:gd name="connsiteY0" fmla="*/ 3124200 h 3124200"/>
              <a:gd name="connsiteX1" fmla="*/ 632460 w 3124200"/>
              <a:gd name="connsiteY1" fmla="*/ 2811780 h 3124200"/>
              <a:gd name="connsiteX2" fmla="*/ 1249680 w 3124200"/>
              <a:gd name="connsiteY2" fmla="*/ 1623060 h 3124200"/>
              <a:gd name="connsiteX3" fmla="*/ 1882140 w 3124200"/>
              <a:gd name="connsiteY3" fmla="*/ 548640 h 3124200"/>
              <a:gd name="connsiteX4" fmla="*/ 2499360 w 3124200"/>
              <a:gd name="connsiteY4" fmla="*/ 121920 h 3124200"/>
              <a:gd name="connsiteX5" fmla="*/ 3124200 w 3124200"/>
              <a:gd name="connsiteY5" fmla="*/ 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4200" h="3124200">
                <a:moveTo>
                  <a:pt x="0" y="3124200"/>
                </a:moveTo>
                <a:cubicBezTo>
                  <a:pt x="212090" y="3093085"/>
                  <a:pt x="424180" y="3061970"/>
                  <a:pt x="632460" y="2811780"/>
                </a:cubicBezTo>
                <a:cubicBezTo>
                  <a:pt x="840740" y="2561590"/>
                  <a:pt x="1041400" y="2000250"/>
                  <a:pt x="1249680" y="1623060"/>
                </a:cubicBezTo>
                <a:cubicBezTo>
                  <a:pt x="1457960" y="1245870"/>
                  <a:pt x="1673860" y="798830"/>
                  <a:pt x="1882140" y="548640"/>
                </a:cubicBezTo>
                <a:cubicBezTo>
                  <a:pt x="2090420" y="298450"/>
                  <a:pt x="2292350" y="213360"/>
                  <a:pt x="2499360" y="121920"/>
                </a:cubicBezTo>
                <a:cubicBezTo>
                  <a:pt x="2706370" y="30480"/>
                  <a:pt x="2915285" y="15240"/>
                  <a:pt x="31242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680011" y="4432541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48163" y="4437112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9234"/>
            <a:ext cx="440209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6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4" y="1268760"/>
            <a:ext cx="8352932" cy="26840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268759"/>
            <a:ext cx="8352930" cy="21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1484784"/>
            <a:ext cx="8352930" cy="69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5536" y="2178920"/>
            <a:ext cx="8352930" cy="457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2636912"/>
            <a:ext cx="8352930" cy="458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3094904"/>
            <a:ext cx="8352930" cy="866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2" grpId="0" animBg="1"/>
      <p:bldP spid="2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20080"/>
            <a:ext cx="4382965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49080"/>
            <a:ext cx="4382966" cy="129117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680011" y="3789040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48163" y="3793611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701838"/>
            <a:ext cx="4359646" cy="2007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708920"/>
            <a:ext cx="4359646" cy="307048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585460" y="1272540"/>
            <a:ext cx="2865120" cy="2278380"/>
          </a:xfrm>
          <a:custGeom>
            <a:avLst/>
            <a:gdLst>
              <a:gd name="connsiteX0" fmla="*/ 0 w 2865120"/>
              <a:gd name="connsiteY0" fmla="*/ 2278380 h 2278380"/>
              <a:gd name="connsiteX1" fmla="*/ 586740 w 2865120"/>
              <a:gd name="connsiteY1" fmla="*/ 2049780 h 2278380"/>
              <a:gd name="connsiteX2" fmla="*/ 1150620 w 2865120"/>
              <a:gd name="connsiteY2" fmla="*/ 960120 h 2278380"/>
              <a:gd name="connsiteX3" fmla="*/ 1729740 w 2865120"/>
              <a:gd name="connsiteY3" fmla="*/ 167640 h 2278380"/>
              <a:gd name="connsiteX4" fmla="*/ 2293620 w 2865120"/>
              <a:gd name="connsiteY4" fmla="*/ 53340 h 2278380"/>
              <a:gd name="connsiteX5" fmla="*/ 2865120 w 2865120"/>
              <a:gd name="connsiteY5" fmla="*/ 0 h 227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5120" h="2278380">
                <a:moveTo>
                  <a:pt x="0" y="2278380"/>
                </a:moveTo>
                <a:cubicBezTo>
                  <a:pt x="197485" y="2273935"/>
                  <a:pt x="394970" y="2269490"/>
                  <a:pt x="586740" y="2049780"/>
                </a:cubicBezTo>
                <a:cubicBezTo>
                  <a:pt x="778510" y="1830070"/>
                  <a:pt x="960120" y="1273810"/>
                  <a:pt x="1150620" y="960120"/>
                </a:cubicBezTo>
                <a:cubicBezTo>
                  <a:pt x="1341120" y="646430"/>
                  <a:pt x="1539240" y="318770"/>
                  <a:pt x="1729740" y="167640"/>
                </a:cubicBezTo>
                <a:cubicBezTo>
                  <a:pt x="1920240" y="16510"/>
                  <a:pt x="2104390" y="81280"/>
                  <a:pt x="2293620" y="53340"/>
                </a:cubicBezTo>
                <a:cubicBezTo>
                  <a:pt x="2482850" y="25400"/>
                  <a:pt x="2673985" y="12700"/>
                  <a:pt x="286512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750" y="723977"/>
            <a:ext cx="43829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5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986448"/>
            <a:ext cx="4337802" cy="1106848"/>
          </a:xfrm>
          <a:prstGeom prst="rect">
            <a:avLst/>
          </a:prstGeom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5940152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8" idx="3"/>
            <a:endCxn id="11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927259"/>
            <a:ext cx="4536504" cy="1709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636912"/>
            <a:ext cx="4536504" cy="1832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016" y="764704"/>
            <a:ext cx="4337802" cy="3888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016" y="4653136"/>
            <a:ext cx="4337802" cy="59131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654040" y="1485900"/>
            <a:ext cx="3040380" cy="3025140"/>
          </a:xfrm>
          <a:custGeom>
            <a:avLst/>
            <a:gdLst>
              <a:gd name="connsiteX0" fmla="*/ 0 w 3040380"/>
              <a:gd name="connsiteY0" fmla="*/ 3025140 h 3025140"/>
              <a:gd name="connsiteX1" fmla="*/ 510540 w 3040380"/>
              <a:gd name="connsiteY1" fmla="*/ 2819400 h 3025140"/>
              <a:gd name="connsiteX2" fmla="*/ 1013460 w 3040380"/>
              <a:gd name="connsiteY2" fmla="*/ 2400300 h 3025140"/>
              <a:gd name="connsiteX3" fmla="*/ 1516380 w 3040380"/>
              <a:gd name="connsiteY3" fmla="*/ 1760220 h 3025140"/>
              <a:gd name="connsiteX4" fmla="*/ 2026920 w 3040380"/>
              <a:gd name="connsiteY4" fmla="*/ 754380 h 3025140"/>
              <a:gd name="connsiteX5" fmla="*/ 2537460 w 3040380"/>
              <a:gd name="connsiteY5" fmla="*/ 205740 h 3025140"/>
              <a:gd name="connsiteX6" fmla="*/ 3040380 w 3040380"/>
              <a:gd name="connsiteY6" fmla="*/ 0 h 30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380" h="3025140">
                <a:moveTo>
                  <a:pt x="0" y="3025140"/>
                </a:moveTo>
                <a:cubicBezTo>
                  <a:pt x="170815" y="2974340"/>
                  <a:pt x="341630" y="2923540"/>
                  <a:pt x="510540" y="2819400"/>
                </a:cubicBezTo>
                <a:cubicBezTo>
                  <a:pt x="679450" y="2715260"/>
                  <a:pt x="845820" y="2576830"/>
                  <a:pt x="1013460" y="2400300"/>
                </a:cubicBezTo>
                <a:cubicBezTo>
                  <a:pt x="1181100" y="2223770"/>
                  <a:pt x="1347470" y="2034540"/>
                  <a:pt x="1516380" y="1760220"/>
                </a:cubicBezTo>
                <a:cubicBezTo>
                  <a:pt x="1685290" y="1485900"/>
                  <a:pt x="1856740" y="1013460"/>
                  <a:pt x="2026920" y="754380"/>
                </a:cubicBezTo>
                <a:cubicBezTo>
                  <a:pt x="2197100" y="495300"/>
                  <a:pt x="2368550" y="331470"/>
                  <a:pt x="2537460" y="205740"/>
                </a:cubicBezTo>
                <a:cubicBezTo>
                  <a:pt x="2706370" y="80010"/>
                  <a:pt x="2873375" y="40005"/>
                  <a:pt x="304038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796137" y="892957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24528" y="892956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016" y="764704"/>
            <a:ext cx="433780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564904"/>
            <a:ext cx="8352929" cy="3012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980728"/>
            <a:ext cx="8352926" cy="16262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980729"/>
            <a:ext cx="8352930" cy="162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2606963"/>
            <a:ext cx="8352930" cy="3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5536" y="2924945"/>
            <a:ext cx="8352930" cy="1050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3975114"/>
            <a:ext cx="8352930" cy="1584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81241"/>
            <a:ext cx="8296275" cy="62865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46" y="1492036"/>
            <a:ext cx="4424762" cy="378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6261" y="1772814"/>
            <a:ext cx="4566246" cy="30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8352928" cy="1113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2375543"/>
            <a:ext cx="8352930" cy="681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5536" y="2065417"/>
            <a:ext cx="8352930" cy="310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1890169"/>
            <a:ext cx="8352930" cy="175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83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32848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582"/>
            <a:ext cx="4344982" cy="313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86" y="1412776"/>
            <a:ext cx="4656018" cy="34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4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52928" cy="162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2192267"/>
            <a:ext cx="8352930" cy="509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5536" y="1700808"/>
            <a:ext cx="8352930" cy="491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2852937"/>
            <a:ext cx="8352930" cy="477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36" y="2701973"/>
            <a:ext cx="8352930" cy="150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8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3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07" y="4725144"/>
            <a:ext cx="4320478" cy="153159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08" y="692696"/>
            <a:ext cx="4320478" cy="1943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09" y="2636912"/>
            <a:ext cx="4320476" cy="1821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944673"/>
            <a:ext cx="4320480" cy="317190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53608" y="4039765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21760" y="4044336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478780" y="1348740"/>
            <a:ext cx="2811780" cy="2247900"/>
          </a:xfrm>
          <a:custGeom>
            <a:avLst/>
            <a:gdLst>
              <a:gd name="connsiteX0" fmla="*/ 0 w 2811780"/>
              <a:gd name="connsiteY0" fmla="*/ 2247900 h 2247900"/>
              <a:gd name="connsiteX1" fmla="*/ 571500 w 2811780"/>
              <a:gd name="connsiteY1" fmla="*/ 1447800 h 2247900"/>
              <a:gd name="connsiteX2" fmla="*/ 1120140 w 2811780"/>
              <a:gd name="connsiteY2" fmla="*/ 830580 h 2247900"/>
              <a:gd name="connsiteX3" fmla="*/ 1684020 w 2811780"/>
              <a:gd name="connsiteY3" fmla="*/ 426720 h 2247900"/>
              <a:gd name="connsiteX4" fmla="*/ 2255520 w 2811780"/>
              <a:gd name="connsiteY4" fmla="*/ 152400 h 2247900"/>
              <a:gd name="connsiteX5" fmla="*/ 2811780 w 2811780"/>
              <a:gd name="connsiteY5" fmla="*/ 0 h 2247900"/>
              <a:gd name="connsiteX6" fmla="*/ 2811780 w 2811780"/>
              <a:gd name="connsiteY6" fmla="*/ 0 h 2247900"/>
              <a:gd name="connsiteX7" fmla="*/ 2811780 w 2811780"/>
              <a:gd name="connsiteY7" fmla="*/ 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780" h="2247900">
                <a:moveTo>
                  <a:pt x="0" y="2247900"/>
                </a:moveTo>
                <a:cubicBezTo>
                  <a:pt x="192405" y="1965960"/>
                  <a:pt x="384810" y="1684020"/>
                  <a:pt x="571500" y="1447800"/>
                </a:cubicBezTo>
                <a:cubicBezTo>
                  <a:pt x="758190" y="1211580"/>
                  <a:pt x="934720" y="1000760"/>
                  <a:pt x="1120140" y="830580"/>
                </a:cubicBezTo>
                <a:cubicBezTo>
                  <a:pt x="1305560" y="660400"/>
                  <a:pt x="1494790" y="539750"/>
                  <a:pt x="1684020" y="426720"/>
                </a:cubicBezTo>
                <a:cubicBezTo>
                  <a:pt x="1873250" y="313690"/>
                  <a:pt x="2067560" y="223520"/>
                  <a:pt x="2255520" y="152400"/>
                </a:cubicBezTo>
                <a:cubicBezTo>
                  <a:pt x="2443480" y="81280"/>
                  <a:pt x="2811780" y="0"/>
                  <a:pt x="2811780" y="0"/>
                </a:cubicBezTo>
                <a:lnTo>
                  <a:pt x="2811780" y="0"/>
                </a:lnTo>
                <a:lnTo>
                  <a:pt x="281178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944673"/>
            <a:ext cx="4320480" cy="317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640960" cy="2143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844824"/>
            <a:ext cx="8640960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0" y="1628800"/>
            <a:ext cx="8640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852936"/>
            <a:ext cx="8640960" cy="919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896544" cy="329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53608" y="3573016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21760" y="3577587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04698"/>
            <a:ext cx="4032448" cy="246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40968"/>
            <a:ext cx="4414558" cy="21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29091"/>
            <a:ext cx="4586442" cy="177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4975860" y="1272540"/>
            <a:ext cx="3665220" cy="1844040"/>
          </a:xfrm>
          <a:custGeom>
            <a:avLst/>
            <a:gdLst>
              <a:gd name="connsiteX0" fmla="*/ 0 w 3665220"/>
              <a:gd name="connsiteY0" fmla="*/ 1844040 h 1844040"/>
              <a:gd name="connsiteX1" fmla="*/ 617220 w 3665220"/>
              <a:gd name="connsiteY1" fmla="*/ 1531620 h 1844040"/>
              <a:gd name="connsiteX2" fmla="*/ 1234440 w 3665220"/>
              <a:gd name="connsiteY2" fmla="*/ 1051560 h 1844040"/>
              <a:gd name="connsiteX3" fmla="*/ 1851660 w 3665220"/>
              <a:gd name="connsiteY3" fmla="*/ 586740 h 1844040"/>
              <a:gd name="connsiteX4" fmla="*/ 2453640 w 3665220"/>
              <a:gd name="connsiteY4" fmla="*/ 312420 h 1844040"/>
              <a:gd name="connsiteX5" fmla="*/ 3055620 w 3665220"/>
              <a:gd name="connsiteY5" fmla="*/ 129540 h 1844040"/>
              <a:gd name="connsiteX6" fmla="*/ 3665220 w 3665220"/>
              <a:gd name="connsiteY6" fmla="*/ 0 h 184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1844040">
                <a:moveTo>
                  <a:pt x="0" y="1844040"/>
                </a:moveTo>
                <a:cubicBezTo>
                  <a:pt x="205740" y="1753870"/>
                  <a:pt x="411480" y="1663700"/>
                  <a:pt x="617220" y="1531620"/>
                </a:cubicBezTo>
                <a:cubicBezTo>
                  <a:pt x="822960" y="1399540"/>
                  <a:pt x="1028700" y="1209040"/>
                  <a:pt x="1234440" y="1051560"/>
                </a:cubicBezTo>
                <a:cubicBezTo>
                  <a:pt x="1440180" y="894080"/>
                  <a:pt x="1648460" y="709930"/>
                  <a:pt x="1851660" y="586740"/>
                </a:cubicBezTo>
                <a:cubicBezTo>
                  <a:pt x="2054860" y="463550"/>
                  <a:pt x="2252980" y="388620"/>
                  <a:pt x="2453640" y="312420"/>
                </a:cubicBezTo>
                <a:cubicBezTo>
                  <a:pt x="2654300" y="236220"/>
                  <a:pt x="2853690" y="181610"/>
                  <a:pt x="3055620" y="129540"/>
                </a:cubicBezTo>
                <a:cubicBezTo>
                  <a:pt x="3257550" y="77470"/>
                  <a:pt x="3461385" y="38735"/>
                  <a:pt x="366522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1"/>
            <a:ext cx="4896544" cy="329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9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238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1844824"/>
            <a:ext cx="8640960" cy="976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0" y="1628800"/>
            <a:ext cx="8640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821641"/>
            <a:ext cx="8640960" cy="1192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455" y="1052735"/>
            <a:ext cx="4820025" cy="4464497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476672"/>
            <a:ext cx="4680520" cy="473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944320"/>
            <a:ext cx="4680520" cy="286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28800"/>
            <a:ext cx="8784974" cy="259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628798"/>
            <a:ext cx="8784974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3" y="1988840"/>
            <a:ext cx="878497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940152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4" idx="3"/>
            <a:endCxn id="12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3" y="3284980"/>
            <a:ext cx="8784974" cy="937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1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21846"/>
            <a:ext cx="8640960" cy="9471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2291805"/>
            <a:ext cx="8640960" cy="19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0" y="2121846"/>
            <a:ext cx="8640960" cy="169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481887"/>
            <a:ext cx="8640960" cy="587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8" idx="3"/>
            <a:endCxn id="13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2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581128"/>
            <a:ext cx="4536504" cy="534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717032"/>
            <a:ext cx="4536503" cy="921637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263476"/>
            <a:ext cx="4536504" cy="2453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927806"/>
            <a:ext cx="4464496" cy="329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1233496"/>
            <a:ext cx="4464496" cy="2671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3861048"/>
            <a:ext cx="4464496" cy="1744362"/>
          </a:xfrm>
          <a:prstGeom prst="rect">
            <a:avLst/>
          </a:prstGeom>
        </p:spPr>
      </p:pic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6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764704"/>
            <a:ext cx="8640956" cy="381951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764703"/>
            <a:ext cx="8640958" cy="226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990794"/>
            <a:ext cx="8640958" cy="229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3284984"/>
            <a:ext cx="8640958" cy="612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1" y="3897056"/>
            <a:ext cx="8640958" cy="687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7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149080"/>
            <a:ext cx="4176464" cy="2546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32656"/>
            <a:ext cx="4176464" cy="1740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060848"/>
            <a:ext cx="4176464" cy="2088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9" y="6669360"/>
            <a:ext cx="4176464" cy="19768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016" y="4626641"/>
            <a:ext cx="4320480" cy="139464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004046" y="6398071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72198" y="6402642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482725" y="4854575"/>
            <a:ext cx="2724150" cy="1470025"/>
          </a:xfrm>
          <a:custGeom>
            <a:avLst/>
            <a:gdLst>
              <a:gd name="connsiteX0" fmla="*/ 0 w 2724150"/>
              <a:gd name="connsiteY0" fmla="*/ 1470025 h 1470025"/>
              <a:gd name="connsiteX1" fmla="*/ 542925 w 2724150"/>
              <a:gd name="connsiteY1" fmla="*/ 1365250 h 1470025"/>
              <a:gd name="connsiteX2" fmla="*/ 1085850 w 2724150"/>
              <a:gd name="connsiteY2" fmla="*/ 1196975 h 1470025"/>
              <a:gd name="connsiteX3" fmla="*/ 1635125 w 2724150"/>
              <a:gd name="connsiteY3" fmla="*/ 946150 h 1470025"/>
              <a:gd name="connsiteX4" fmla="*/ 2187575 w 2724150"/>
              <a:gd name="connsiteY4" fmla="*/ 568325 h 1470025"/>
              <a:gd name="connsiteX5" fmla="*/ 2724150 w 2724150"/>
              <a:gd name="connsiteY5" fmla="*/ 0 h 147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4150" h="1470025">
                <a:moveTo>
                  <a:pt x="0" y="1470025"/>
                </a:moveTo>
                <a:cubicBezTo>
                  <a:pt x="180975" y="1440391"/>
                  <a:pt x="361950" y="1410758"/>
                  <a:pt x="542925" y="1365250"/>
                </a:cubicBezTo>
                <a:cubicBezTo>
                  <a:pt x="723900" y="1319742"/>
                  <a:pt x="903817" y="1266825"/>
                  <a:pt x="1085850" y="1196975"/>
                </a:cubicBezTo>
                <a:cubicBezTo>
                  <a:pt x="1267883" y="1127125"/>
                  <a:pt x="1451504" y="1050925"/>
                  <a:pt x="1635125" y="946150"/>
                </a:cubicBezTo>
                <a:cubicBezTo>
                  <a:pt x="1818746" y="841375"/>
                  <a:pt x="2006071" y="726017"/>
                  <a:pt x="2187575" y="568325"/>
                </a:cubicBezTo>
                <a:cubicBezTo>
                  <a:pt x="2369079" y="410633"/>
                  <a:pt x="2546614" y="205316"/>
                  <a:pt x="27241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153651"/>
            <a:ext cx="4176464" cy="25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16832"/>
            <a:ext cx="8640958" cy="166755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1916831"/>
            <a:ext cx="8640958" cy="18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2096859"/>
            <a:ext cx="8640958" cy="828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2924946"/>
            <a:ext cx="8640958" cy="674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01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9" y="4941168"/>
            <a:ext cx="4464496" cy="1211167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831695"/>
            <a:ext cx="4464496" cy="2885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633980"/>
            <a:ext cx="4464496" cy="196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3702329"/>
            <a:ext cx="4464496" cy="1238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6" y="3573016"/>
            <a:ext cx="4536504" cy="557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6" y="1484784"/>
            <a:ext cx="4536504" cy="2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3" y="1890460"/>
            <a:ext cx="8640956" cy="237168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1890459"/>
            <a:ext cx="8640958" cy="1106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2996952"/>
            <a:ext cx="864095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3356992"/>
            <a:ext cx="8640958" cy="905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3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02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620688"/>
            <a:ext cx="4896544" cy="352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980728"/>
            <a:ext cx="4896544" cy="4078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5058304"/>
            <a:ext cx="4896544" cy="2171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728" y="5240840"/>
            <a:ext cx="4896544" cy="754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728" y="5950578"/>
            <a:ext cx="4896544" cy="83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76872"/>
            <a:ext cx="8640956" cy="74416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2276871"/>
            <a:ext cx="8640958" cy="285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2562647"/>
            <a:ext cx="8640958" cy="48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5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5877272"/>
            <a:ext cx="4320480" cy="992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915835"/>
            <a:ext cx="4320480" cy="2991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32656"/>
            <a:ext cx="4320480" cy="2583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788407"/>
            <a:ext cx="4608510" cy="1360673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6" y="476672"/>
            <a:ext cx="4608510" cy="2316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7" y="2780928"/>
            <a:ext cx="4608510" cy="107429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635896" y="4672376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896" y="5104655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349240" y="3406140"/>
            <a:ext cx="3131820" cy="2110740"/>
          </a:xfrm>
          <a:custGeom>
            <a:avLst/>
            <a:gdLst>
              <a:gd name="connsiteX0" fmla="*/ 0 w 3131820"/>
              <a:gd name="connsiteY0" fmla="*/ 2110740 h 2110740"/>
              <a:gd name="connsiteX1" fmla="*/ 518160 w 3131820"/>
              <a:gd name="connsiteY1" fmla="*/ 2042160 h 2110740"/>
              <a:gd name="connsiteX2" fmla="*/ 1051560 w 3131820"/>
              <a:gd name="connsiteY2" fmla="*/ 1943100 h 2110740"/>
              <a:gd name="connsiteX3" fmla="*/ 1569720 w 3131820"/>
              <a:gd name="connsiteY3" fmla="*/ 1798320 h 2110740"/>
              <a:gd name="connsiteX4" fmla="*/ 2103120 w 3131820"/>
              <a:gd name="connsiteY4" fmla="*/ 1303020 h 2110740"/>
              <a:gd name="connsiteX5" fmla="*/ 2301240 w 3131820"/>
              <a:gd name="connsiteY5" fmla="*/ 807720 h 2110740"/>
              <a:gd name="connsiteX6" fmla="*/ 2446020 w 3131820"/>
              <a:gd name="connsiteY6" fmla="*/ 411480 h 2110740"/>
              <a:gd name="connsiteX7" fmla="*/ 2621280 w 3131820"/>
              <a:gd name="connsiteY7" fmla="*/ 152400 h 2110740"/>
              <a:gd name="connsiteX8" fmla="*/ 2903220 w 3131820"/>
              <a:gd name="connsiteY8" fmla="*/ 38100 h 2110740"/>
              <a:gd name="connsiteX9" fmla="*/ 3131820 w 3131820"/>
              <a:gd name="connsiteY9" fmla="*/ 0 h 21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1820" h="2110740">
                <a:moveTo>
                  <a:pt x="0" y="2110740"/>
                </a:moveTo>
                <a:cubicBezTo>
                  <a:pt x="171450" y="2090420"/>
                  <a:pt x="342900" y="2070100"/>
                  <a:pt x="518160" y="2042160"/>
                </a:cubicBezTo>
                <a:cubicBezTo>
                  <a:pt x="693420" y="2014220"/>
                  <a:pt x="876300" y="1983740"/>
                  <a:pt x="1051560" y="1943100"/>
                </a:cubicBezTo>
                <a:cubicBezTo>
                  <a:pt x="1226820" y="1902460"/>
                  <a:pt x="1394460" y="1905000"/>
                  <a:pt x="1569720" y="1798320"/>
                </a:cubicBezTo>
                <a:cubicBezTo>
                  <a:pt x="1744980" y="1691640"/>
                  <a:pt x="1981200" y="1468120"/>
                  <a:pt x="2103120" y="1303020"/>
                </a:cubicBezTo>
                <a:cubicBezTo>
                  <a:pt x="2225040" y="1137920"/>
                  <a:pt x="2244090" y="956310"/>
                  <a:pt x="2301240" y="807720"/>
                </a:cubicBezTo>
                <a:cubicBezTo>
                  <a:pt x="2358390" y="659130"/>
                  <a:pt x="2392680" y="520700"/>
                  <a:pt x="2446020" y="411480"/>
                </a:cubicBezTo>
                <a:cubicBezTo>
                  <a:pt x="2499360" y="302260"/>
                  <a:pt x="2545080" y="214630"/>
                  <a:pt x="2621280" y="152400"/>
                </a:cubicBezTo>
                <a:cubicBezTo>
                  <a:pt x="2697480" y="90170"/>
                  <a:pt x="2818130" y="63500"/>
                  <a:pt x="2903220" y="38100"/>
                </a:cubicBezTo>
                <a:cubicBezTo>
                  <a:pt x="2988310" y="12700"/>
                  <a:pt x="3060065" y="6350"/>
                  <a:pt x="313182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915835"/>
            <a:ext cx="4320480" cy="29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671364"/>
            <a:ext cx="4464496" cy="11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4" y="5589240"/>
            <a:ext cx="4464492" cy="70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4" y="5079010"/>
            <a:ext cx="4464496" cy="51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75838"/>
            <a:ext cx="4464498" cy="465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0942"/>
            <a:ext cx="4464496" cy="25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5940152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8" idx="3"/>
            <a:endCxn id="11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0" y="5222628"/>
            <a:ext cx="4464496" cy="15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1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980728"/>
            <a:ext cx="8640956" cy="375129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980727"/>
            <a:ext cx="8640958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1129313"/>
            <a:ext cx="8640958" cy="1291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7" idx="3"/>
            <a:endCxn id="12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1" y="2420888"/>
            <a:ext cx="864095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2636912"/>
            <a:ext cx="8640958" cy="79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1" y="3431312"/>
            <a:ext cx="8640958" cy="1300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8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0" grpId="0" animBg="1"/>
      <p:bldP spid="23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5517232"/>
            <a:ext cx="5328592" cy="1264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869378"/>
            <a:ext cx="5328592" cy="12959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358" y="4142322"/>
            <a:ext cx="5343284" cy="123089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531946"/>
            <a:ext cx="5328592" cy="3905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7704" y="371062"/>
            <a:ext cx="5328592" cy="1884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7704" y="4437112"/>
            <a:ext cx="5328592" cy="2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34000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1628799"/>
            <a:ext cx="8640958" cy="926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2555097"/>
            <a:ext cx="8640958" cy="1092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1" y="3647336"/>
            <a:ext cx="8640958" cy="321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6012159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2" idx="3"/>
            <a:endCxn id="15" idx="1"/>
          </p:cNvCxnSpPr>
          <p:nvPr/>
        </p:nvCxnSpPr>
        <p:spPr>
          <a:xfrm flipV="1">
            <a:off x="5508104" y="184069"/>
            <a:ext cx="5040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8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/>
          <p:nvPr/>
        </p:nvSpPr>
        <p:spPr>
          <a:xfrm>
            <a:off x="6012160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9" idx="3"/>
            <a:endCxn id="1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79511" y="548680"/>
            <a:ext cx="4568025" cy="5544616"/>
            <a:chOff x="179511" y="548680"/>
            <a:chExt cx="4627350" cy="5616624"/>
          </a:xfrm>
        </p:grpSpPr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2852936"/>
              <a:ext cx="4627350" cy="71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3327816"/>
              <a:ext cx="4627349" cy="2837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48680"/>
              <a:ext cx="4627348" cy="245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60" y="533758"/>
            <a:ext cx="4085619" cy="318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60" y="3717032"/>
            <a:ext cx="4085620" cy="173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19402" y="747429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87554" y="752000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5455920" y="1386840"/>
            <a:ext cx="2956560" cy="1973580"/>
          </a:xfrm>
          <a:custGeom>
            <a:avLst/>
            <a:gdLst>
              <a:gd name="connsiteX0" fmla="*/ 0 w 2956560"/>
              <a:gd name="connsiteY0" fmla="*/ 1973580 h 1973580"/>
              <a:gd name="connsiteX1" fmla="*/ 502920 w 2956560"/>
              <a:gd name="connsiteY1" fmla="*/ 1775460 h 1973580"/>
              <a:gd name="connsiteX2" fmla="*/ 990600 w 2956560"/>
              <a:gd name="connsiteY2" fmla="*/ 1440180 h 1973580"/>
              <a:gd name="connsiteX3" fmla="*/ 1485900 w 2956560"/>
              <a:gd name="connsiteY3" fmla="*/ 792480 h 1973580"/>
              <a:gd name="connsiteX4" fmla="*/ 1981200 w 2956560"/>
              <a:gd name="connsiteY4" fmla="*/ 373380 h 1973580"/>
              <a:gd name="connsiteX5" fmla="*/ 2461260 w 2956560"/>
              <a:gd name="connsiteY5" fmla="*/ 137160 h 1973580"/>
              <a:gd name="connsiteX6" fmla="*/ 2956560 w 2956560"/>
              <a:gd name="connsiteY6" fmla="*/ 0 h 19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6560" h="1973580">
                <a:moveTo>
                  <a:pt x="0" y="1973580"/>
                </a:moveTo>
                <a:cubicBezTo>
                  <a:pt x="168910" y="1918970"/>
                  <a:pt x="337820" y="1864360"/>
                  <a:pt x="502920" y="1775460"/>
                </a:cubicBezTo>
                <a:cubicBezTo>
                  <a:pt x="668020" y="1686560"/>
                  <a:pt x="826770" y="1604010"/>
                  <a:pt x="990600" y="1440180"/>
                </a:cubicBezTo>
                <a:cubicBezTo>
                  <a:pt x="1154430" y="1276350"/>
                  <a:pt x="1320800" y="970280"/>
                  <a:pt x="1485900" y="792480"/>
                </a:cubicBezTo>
                <a:cubicBezTo>
                  <a:pt x="1651000" y="614680"/>
                  <a:pt x="1818640" y="482600"/>
                  <a:pt x="1981200" y="373380"/>
                </a:cubicBezTo>
                <a:cubicBezTo>
                  <a:pt x="2143760" y="264160"/>
                  <a:pt x="2298700" y="199390"/>
                  <a:pt x="2461260" y="137160"/>
                </a:cubicBezTo>
                <a:cubicBezTo>
                  <a:pt x="2623820" y="74930"/>
                  <a:pt x="2790190" y="37465"/>
                  <a:pt x="295656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59" y="533758"/>
            <a:ext cx="4085619" cy="318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8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54694"/>
            <a:ext cx="8352931" cy="365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1354694"/>
            <a:ext cx="8352930" cy="1066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2420888"/>
            <a:ext cx="835293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5536" y="2564904"/>
            <a:ext cx="835293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3789040"/>
            <a:ext cx="835293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012160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2" grpId="0" animBg="1"/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/>
          <p:nvPr/>
        </p:nvSpPr>
        <p:spPr>
          <a:xfrm>
            <a:off x="6012160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9" idx="3"/>
            <a:endCxn id="1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990010"/>
            <a:ext cx="4608512" cy="2222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3212976"/>
            <a:ext cx="4608512" cy="2201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4" y="980728"/>
            <a:ext cx="4608510" cy="3467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4" y="4437112"/>
            <a:ext cx="4608510" cy="17813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719402" y="620688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87554" y="625259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429250" y="1785938"/>
            <a:ext cx="3148013" cy="2095500"/>
          </a:xfrm>
          <a:custGeom>
            <a:avLst/>
            <a:gdLst>
              <a:gd name="connsiteX0" fmla="*/ 0 w 3148013"/>
              <a:gd name="connsiteY0" fmla="*/ 2095500 h 2095500"/>
              <a:gd name="connsiteX1" fmla="*/ 528638 w 3148013"/>
              <a:gd name="connsiteY1" fmla="*/ 1514475 h 2095500"/>
              <a:gd name="connsiteX2" fmla="*/ 1052513 w 3148013"/>
              <a:gd name="connsiteY2" fmla="*/ 885825 h 2095500"/>
              <a:gd name="connsiteX3" fmla="*/ 1571625 w 3148013"/>
              <a:gd name="connsiteY3" fmla="*/ 476250 h 2095500"/>
              <a:gd name="connsiteX4" fmla="*/ 2095500 w 3148013"/>
              <a:gd name="connsiteY4" fmla="*/ 238125 h 2095500"/>
              <a:gd name="connsiteX5" fmla="*/ 2614613 w 3148013"/>
              <a:gd name="connsiteY5" fmla="*/ 104775 h 2095500"/>
              <a:gd name="connsiteX6" fmla="*/ 3148013 w 3148013"/>
              <a:gd name="connsiteY6" fmla="*/ 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8013" h="2095500">
                <a:moveTo>
                  <a:pt x="0" y="2095500"/>
                </a:moveTo>
                <a:cubicBezTo>
                  <a:pt x="176609" y="1905793"/>
                  <a:pt x="353219" y="1716087"/>
                  <a:pt x="528638" y="1514475"/>
                </a:cubicBezTo>
                <a:cubicBezTo>
                  <a:pt x="704057" y="1312863"/>
                  <a:pt x="878682" y="1058862"/>
                  <a:pt x="1052513" y="885825"/>
                </a:cubicBezTo>
                <a:cubicBezTo>
                  <a:pt x="1226344" y="712788"/>
                  <a:pt x="1397794" y="584200"/>
                  <a:pt x="1571625" y="476250"/>
                </a:cubicBezTo>
                <a:cubicBezTo>
                  <a:pt x="1745456" y="368300"/>
                  <a:pt x="1921669" y="300037"/>
                  <a:pt x="2095500" y="238125"/>
                </a:cubicBezTo>
                <a:cubicBezTo>
                  <a:pt x="2269331" y="176213"/>
                  <a:pt x="2439194" y="144462"/>
                  <a:pt x="2614613" y="104775"/>
                </a:cubicBezTo>
                <a:cubicBezTo>
                  <a:pt x="2790032" y="65088"/>
                  <a:pt x="2969022" y="32544"/>
                  <a:pt x="314801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4" y="990010"/>
            <a:ext cx="4608510" cy="346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1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32383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340545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489129"/>
            <a:ext cx="8640960" cy="1657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3146424"/>
            <a:ext cx="8640960" cy="1472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6012160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21" y="5847292"/>
            <a:ext cx="5784958" cy="966084"/>
          </a:xfrm>
          <a:prstGeom prst="rect">
            <a:avLst/>
          </a:prstGeom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6012160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9" idx="3"/>
            <a:endCxn id="1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520" y="404664"/>
            <a:ext cx="5784960" cy="432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9520" y="4725144"/>
            <a:ext cx="5784960" cy="11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2685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340545"/>
            <a:ext cx="8640960" cy="48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823490"/>
            <a:ext cx="8640960" cy="2202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012160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27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6" y="3861048"/>
            <a:ext cx="4392490" cy="1377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7" y="1041939"/>
            <a:ext cx="4392489" cy="2819109"/>
          </a:xfrm>
          <a:prstGeom prst="rect">
            <a:avLst/>
          </a:prstGeom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6012160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9" idx="3"/>
            <a:endCxn id="1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651576"/>
            <a:ext cx="4464496" cy="209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7" y="2766638"/>
            <a:ext cx="4464494" cy="2174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7752" y="4603601"/>
            <a:ext cx="302240" cy="337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4006" y="836712"/>
            <a:ext cx="4392490" cy="1638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580112" y="476672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48264" y="48124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321300" y="1517650"/>
            <a:ext cx="3016250" cy="2012950"/>
          </a:xfrm>
          <a:custGeom>
            <a:avLst/>
            <a:gdLst>
              <a:gd name="connsiteX0" fmla="*/ 0 w 3016250"/>
              <a:gd name="connsiteY0" fmla="*/ 2012950 h 2012950"/>
              <a:gd name="connsiteX1" fmla="*/ 508000 w 3016250"/>
              <a:gd name="connsiteY1" fmla="*/ 1962150 h 2012950"/>
              <a:gd name="connsiteX2" fmla="*/ 1009650 w 3016250"/>
              <a:gd name="connsiteY2" fmla="*/ 1866900 h 2012950"/>
              <a:gd name="connsiteX3" fmla="*/ 1511300 w 3016250"/>
              <a:gd name="connsiteY3" fmla="*/ 1657350 h 2012950"/>
              <a:gd name="connsiteX4" fmla="*/ 2012950 w 3016250"/>
              <a:gd name="connsiteY4" fmla="*/ 1257300 h 2012950"/>
              <a:gd name="connsiteX5" fmla="*/ 2514600 w 3016250"/>
              <a:gd name="connsiteY5" fmla="*/ 349250 h 2012950"/>
              <a:gd name="connsiteX6" fmla="*/ 3016250 w 3016250"/>
              <a:gd name="connsiteY6" fmla="*/ 0 h 201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6250" h="2012950">
                <a:moveTo>
                  <a:pt x="0" y="2012950"/>
                </a:moveTo>
                <a:cubicBezTo>
                  <a:pt x="169862" y="1999721"/>
                  <a:pt x="339725" y="1986492"/>
                  <a:pt x="508000" y="1962150"/>
                </a:cubicBezTo>
                <a:cubicBezTo>
                  <a:pt x="676275" y="1937808"/>
                  <a:pt x="842433" y="1917700"/>
                  <a:pt x="1009650" y="1866900"/>
                </a:cubicBezTo>
                <a:cubicBezTo>
                  <a:pt x="1176867" y="1816100"/>
                  <a:pt x="1344083" y="1758950"/>
                  <a:pt x="1511300" y="1657350"/>
                </a:cubicBezTo>
                <a:cubicBezTo>
                  <a:pt x="1678517" y="1555750"/>
                  <a:pt x="1845733" y="1475317"/>
                  <a:pt x="2012950" y="1257300"/>
                </a:cubicBezTo>
                <a:cubicBezTo>
                  <a:pt x="2180167" y="1039283"/>
                  <a:pt x="2347383" y="558800"/>
                  <a:pt x="2514600" y="349250"/>
                </a:cubicBezTo>
                <a:cubicBezTo>
                  <a:pt x="2681817" y="139700"/>
                  <a:pt x="2849033" y="69850"/>
                  <a:pt x="30162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73" y="1024266"/>
            <a:ext cx="4392489" cy="28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52928" cy="493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620688"/>
            <a:ext cx="835293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1268760"/>
            <a:ext cx="8352930" cy="4289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940152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4" idx="3"/>
            <a:endCxn id="16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7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27539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340545"/>
            <a:ext cx="8640960" cy="181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19" y="1522150"/>
            <a:ext cx="8640960" cy="1277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251518" y="2799272"/>
            <a:ext cx="8640961" cy="1295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6012160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1" idx="3"/>
            <a:endCxn id="19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0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7" y="5754740"/>
            <a:ext cx="5472606" cy="1058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7" y="3025451"/>
            <a:ext cx="5472606" cy="29050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7" y="332655"/>
            <a:ext cx="5472606" cy="2727176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6012160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9" idx="3"/>
            <a:endCxn id="1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92280" y="3717032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92279" y="4154060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b="35383"/>
          <a:stretch/>
        </p:blipFill>
        <p:spPr>
          <a:xfrm>
            <a:off x="1835697" y="6021288"/>
            <a:ext cx="5472606" cy="216024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2804160" y="3573780"/>
            <a:ext cx="3817620" cy="1912620"/>
          </a:xfrm>
          <a:custGeom>
            <a:avLst/>
            <a:gdLst>
              <a:gd name="connsiteX0" fmla="*/ 0 w 3817620"/>
              <a:gd name="connsiteY0" fmla="*/ 1912620 h 1912620"/>
              <a:gd name="connsiteX1" fmla="*/ 647700 w 3817620"/>
              <a:gd name="connsiteY1" fmla="*/ 1524000 h 1912620"/>
              <a:gd name="connsiteX2" fmla="*/ 1272540 w 3817620"/>
              <a:gd name="connsiteY2" fmla="*/ 563880 h 1912620"/>
              <a:gd name="connsiteX3" fmla="*/ 1920240 w 3817620"/>
              <a:gd name="connsiteY3" fmla="*/ 182880 h 1912620"/>
              <a:gd name="connsiteX4" fmla="*/ 2545080 w 3817620"/>
              <a:gd name="connsiteY4" fmla="*/ 83820 h 1912620"/>
              <a:gd name="connsiteX5" fmla="*/ 3185160 w 3817620"/>
              <a:gd name="connsiteY5" fmla="*/ 22860 h 1912620"/>
              <a:gd name="connsiteX6" fmla="*/ 3817620 w 3817620"/>
              <a:gd name="connsiteY6" fmla="*/ 0 h 191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7620" h="1912620">
                <a:moveTo>
                  <a:pt x="0" y="1912620"/>
                </a:moveTo>
                <a:cubicBezTo>
                  <a:pt x="217805" y="1830705"/>
                  <a:pt x="435610" y="1748790"/>
                  <a:pt x="647700" y="1524000"/>
                </a:cubicBezTo>
                <a:cubicBezTo>
                  <a:pt x="859790" y="1299210"/>
                  <a:pt x="1060450" y="787400"/>
                  <a:pt x="1272540" y="563880"/>
                </a:cubicBezTo>
                <a:cubicBezTo>
                  <a:pt x="1484630" y="340360"/>
                  <a:pt x="1708150" y="262890"/>
                  <a:pt x="1920240" y="182880"/>
                </a:cubicBezTo>
                <a:cubicBezTo>
                  <a:pt x="2132330" y="102870"/>
                  <a:pt x="2334260" y="110490"/>
                  <a:pt x="2545080" y="83820"/>
                </a:cubicBezTo>
                <a:cubicBezTo>
                  <a:pt x="2755900" y="57150"/>
                  <a:pt x="2973070" y="36830"/>
                  <a:pt x="3185160" y="22860"/>
                </a:cubicBezTo>
                <a:cubicBezTo>
                  <a:pt x="3397250" y="8890"/>
                  <a:pt x="3607435" y="4445"/>
                  <a:pt x="381762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7" y="3011389"/>
            <a:ext cx="5472606" cy="290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1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2937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340545"/>
            <a:ext cx="8640960" cy="120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19" y="2544562"/>
            <a:ext cx="8640960" cy="1734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012160" y="35482"/>
            <a:ext cx="1872209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5" idx="3"/>
            <a:endCxn id="13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987" y="4072838"/>
            <a:ext cx="4542022" cy="1372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" y="702861"/>
            <a:ext cx="4404437" cy="2078067"/>
          </a:xfrm>
          <a:prstGeom prst="rect">
            <a:avLst/>
          </a:prstGeom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9" idx="3"/>
            <a:endCxn id="1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30061" y="87039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80514" y="836712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795021"/>
            <a:ext cx="4392246" cy="2224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7987" y="1300710"/>
            <a:ext cx="4530061" cy="2772128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314950" y="1943100"/>
            <a:ext cx="3003550" cy="1797050"/>
          </a:xfrm>
          <a:custGeom>
            <a:avLst/>
            <a:gdLst>
              <a:gd name="connsiteX0" fmla="*/ 0 w 3003550"/>
              <a:gd name="connsiteY0" fmla="*/ 1797050 h 1797050"/>
              <a:gd name="connsiteX1" fmla="*/ 508000 w 3003550"/>
              <a:gd name="connsiteY1" fmla="*/ 1644650 h 1797050"/>
              <a:gd name="connsiteX2" fmla="*/ 1003300 w 3003550"/>
              <a:gd name="connsiteY2" fmla="*/ 1390650 h 1797050"/>
              <a:gd name="connsiteX3" fmla="*/ 1498600 w 3003550"/>
              <a:gd name="connsiteY3" fmla="*/ 908050 h 1797050"/>
              <a:gd name="connsiteX4" fmla="*/ 2006600 w 3003550"/>
              <a:gd name="connsiteY4" fmla="*/ 215900 h 1797050"/>
              <a:gd name="connsiteX5" fmla="*/ 2501900 w 3003550"/>
              <a:gd name="connsiteY5" fmla="*/ 44450 h 1797050"/>
              <a:gd name="connsiteX6" fmla="*/ 3003550 w 3003550"/>
              <a:gd name="connsiteY6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3550" h="1797050">
                <a:moveTo>
                  <a:pt x="0" y="1797050"/>
                </a:moveTo>
                <a:cubicBezTo>
                  <a:pt x="170391" y="1754716"/>
                  <a:pt x="340783" y="1712383"/>
                  <a:pt x="508000" y="1644650"/>
                </a:cubicBezTo>
                <a:cubicBezTo>
                  <a:pt x="675217" y="1576917"/>
                  <a:pt x="838200" y="1513417"/>
                  <a:pt x="1003300" y="1390650"/>
                </a:cubicBezTo>
                <a:cubicBezTo>
                  <a:pt x="1168400" y="1267883"/>
                  <a:pt x="1331383" y="1103842"/>
                  <a:pt x="1498600" y="908050"/>
                </a:cubicBezTo>
                <a:cubicBezTo>
                  <a:pt x="1665817" y="712258"/>
                  <a:pt x="1839383" y="359833"/>
                  <a:pt x="2006600" y="215900"/>
                </a:cubicBezTo>
                <a:cubicBezTo>
                  <a:pt x="2173817" y="71967"/>
                  <a:pt x="2335742" y="80433"/>
                  <a:pt x="2501900" y="44450"/>
                </a:cubicBezTo>
                <a:cubicBezTo>
                  <a:pt x="2668058" y="8467"/>
                  <a:pt x="2835804" y="4233"/>
                  <a:pt x="30035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1694" y="1300710"/>
            <a:ext cx="4530061" cy="277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196752"/>
            <a:ext cx="8640962" cy="3153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2636912"/>
            <a:ext cx="8640960" cy="1713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2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1345336"/>
            <a:ext cx="8640960" cy="1291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19" y="1196752"/>
            <a:ext cx="8640960" cy="179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564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7" y="5301208"/>
            <a:ext cx="4392490" cy="9152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50185"/>
          <a:stretch/>
        </p:blipFill>
        <p:spPr>
          <a:xfrm>
            <a:off x="4644007" y="4653136"/>
            <a:ext cx="4392490" cy="936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293096"/>
            <a:ext cx="4535402" cy="46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3323404"/>
            <a:ext cx="4535402" cy="68166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218592"/>
            <a:ext cx="4535402" cy="2209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4005064"/>
            <a:ext cx="4535400" cy="313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4007" y="1219878"/>
            <a:ext cx="4392490" cy="30732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80470"/>
          <a:stretch/>
        </p:blipFill>
        <p:spPr>
          <a:xfrm>
            <a:off x="4644007" y="4286133"/>
            <a:ext cx="4392490" cy="367003"/>
          </a:xfrm>
          <a:prstGeom prst="rect">
            <a:avLst/>
          </a:prstGeom>
        </p:spPr>
      </p:pic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408985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1052736"/>
            <a:ext cx="8640960" cy="775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1827905"/>
            <a:ext cx="8640960" cy="1457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8" y="3284983"/>
            <a:ext cx="8640961" cy="775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18" y="4060152"/>
            <a:ext cx="8640961" cy="1082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5" idx="3"/>
            <a:endCxn id="18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2" grpId="0" animBg="1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268760"/>
            <a:ext cx="4392488" cy="2118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42" y="3386781"/>
            <a:ext cx="4391750" cy="1757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268760"/>
            <a:ext cx="4463993" cy="2736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005064"/>
            <a:ext cx="4463994" cy="99272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130061" y="87039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80514" y="836712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455920" y="2148840"/>
            <a:ext cx="2971800" cy="1569720"/>
          </a:xfrm>
          <a:custGeom>
            <a:avLst/>
            <a:gdLst>
              <a:gd name="connsiteX0" fmla="*/ 0 w 2971800"/>
              <a:gd name="connsiteY0" fmla="*/ 1569720 h 1569720"/>
              <a:gd name="connsiteX1" fmla="*/ 502920 w 2971800"/>
              <a:gd name="connsiteY1" fmla="*/ 1379220 h 1569720"/>
              <a:gd name="connsiteX2" fmla="*/ 990600 w 2971800"/>
              <a:gd name="connsiteY2" fmla="*/ 1036320 h 1569720"/>
              <a:gd name="connsiteX3" fmla="*/ 1478280 w 2971800"/>
              <a:gd name="connsiteY3" fmla="*/ 434340 h 1569720"/>
              <a:gd name="connsiteX4" fmla="*/ 1981200 w 2971800"/>
              <a:gd name="connsiteY4" fmla="*/ 114300 h 1569720"/>
              <a:gd name="connsiteX5" fmla="*/ 2468880 w 2971800"/>
              <a:gd name="connsiteY5" fmla="*/ 45720 h 1569720"/>
              <a:gd name="connsiteX6" fmla="*/ 2971800 w 2971800"/>
              <a:gd name="connsiteY6" fmla="*/ 0 h 156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1800" h="1569720">
                <a:moveTo>
                  <a:pt x="0" y="1569720"/>
                </a:moveTo>
                <a:cubicBezTo>
                  <a:pt x="168910" y="1518920"/>
                  <a:pt x="337820" y="1468120"/>
                  <a:pt x="502920" y="1379220"/>
                </a:cubicBezTo>
                <a:cubicBezTo>
                  <a:pt x="668020" y="1290320"/>
                  <a:pt x="828040" y="1193800"/>
                  <a:pt x="990600" y="1036320"/>
                </a:cubicBezTo>
                <a:cubicBezTo>
                  <a:pt x="1153160" y="878840"/>
                  <a:pt x="1313180" y="588010"/>
                  <a:pt x="1478280" y="434340"/>
                </a:cubicBezTo>
                <a:cubicBezTo>
                  <a:pt x="1643380" y="280670"/>
                  <a:pt x="1816100" y="179070"/>
                  <a:pt x="1981200" y="114300"/>
                </a:cubicBezTo>
                <a:cubicBezTo>
                  <a:pt x="2146300" y="49530"/>
                  <a:pt x="2303780" y="64770"/>
                  <a:pt x="2468880" y="45720"/>
                </a:cubicBezTo>
                <a:cubicBezTo>
                  <a:pt x="2633980" y="26670"/>
                  <a:pt x="2802890" y="13335"/>
                  <a:pt x="29718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1" y="1268760"/>
            <a:ext cx="446399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12776"/>
            <a:ext cx="8640962" cy="306300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1412775"/>
            <a:ext cx="8640960" cy="196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1609566"/>
            <a:ext cx="8640960" cy="1259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8" y="2869353"/>
            <a:ext cx="8640961" cy="1606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79" y="619809"/>
            <a:ext cx="4845726" cy="3385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779" y="3968275"/>
            <a:ext cx="4845725" cy="2197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3356992"/>
            <a:ext cx="4104457" cy="2255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636912"/>
            <a:ext cx="4104456" cy="789945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92080" y="827571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2240" y="836712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764704"/>
            <a:ext cx="4104456" cy="1919606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5156200" y="1365250"/>
            <a:ext cx="3302000" cy="2463800"/>
          </a:xfrm>
          <a:custGeom>
            <a:avLst/>
            <a:gdLst>
              <a:gd name="connsiteX0" fmla="*/ 0 w 3302000"/>
              <a:gd name="connsiteY0" fmla="*/ 2463800 h 2463800"/>
              <a:gd name="connsiteX1" fmla="*/ 285750 w 3302000"/>
              <a:gd name="connsiteY1" fmla="*/ 2444750 h 2463800"/>
              <a:gd name="connsiteX2" fmla="*/ 558800 w 3302000"/>
              <a:gd name="connsiteY2" fmla="*/ 2406650 h 2463800"/>
              <a:gd name="connsiteX3" fmla="*/ 723900 w 3302000"/>
              <a:gd name="connsiteY3" fmla="*/ 2317750 h 2463800"/>
              <a:gd name="connsiteX4" fmla="*/ 908050 w 3302000"/>
              <a:gd name="connsiteY4" fmla="*/ 2146300 h 2463800"/>
              <a:gd name="connsiteX5" fmla="*/ 1111250 w 3302000"/>
              <a:gd name="connsiteY5" fmla="*/ 1701800 h 2463800"/>
              <a:gd name="connsiteX6" fmla="*/ 1657350 w 3302000"/>
              <a:gd name="connsiteY6" fmla="*/ 869950 h 2463800"/>
              <a:gd name="connsiteX7" fmla="*/ 2203450 w 3302000"/>
              <a:gd name="connsiteY7" fmla="*/ 406400 h 2463800"/>
              <a:gd name="connsiteX8" fmla="*/ 2749550 w 3302000"/>
              <a:gd name="connsiteY8" fmla="*/ 158750 h 2463800"/>
              <a:gd name="connsiteX9" fmla="*/ 3302000 w 3302000"/>
              <a:gd name="connsiteY9" fmla="*/ 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2000" h="2463800">
                <a:moveTo>
                  <a:pt x="0" y="2463800"/>
                </a:moveTo>
                <a:cubicBezTo>
                  <a:pt x="96308" y="2459037"/>
                  <a:pt x="192617" y="2454275"/>
                  <a:pt x="285750" y="2444750"/>
                </a:cubicBezTo>
                <a:cubicBezTo>
                  <a:pt x="378883" y="2435225"/>
                  <a:pt x="485775" y="2427817"/>
                  <a:pt x="558800" y="2406650"/>
                </a:cubicBezTo>
                <a:cubicBezTo>
                  <a:pt x="631825" y="2385483"/>
                  <a:pt x="665692" y="2361142"/>
                  <a:pt x="723900" y="2317750"/>
                </a:cubicBezTo>
                <a:cubicBezTo>
                  <a:pt x="782108" y="2274358"/>
                  <a:pt x="843492" y="2248958"/>
                  <a:pt x="908050" y="2146300"/>
                </a:cubicBezTo>
                <a:cubicBezTo>
                  <a:pt x="972608" y="2043642"/>
                  <a:pt x="986367" y="1914525"/>
                  <a:pt x="1111250" y="1701800"/>
                </a:cubicBezTo>
                <a:cubicBezTo>
                  <a:pt x="1236133" y="1489075"/>
                  <a:pt x="1475317" y="1085850"/>
                  <a:pt x="1657350" y="869950"/>
                </a:cubicBezTo>
                <a:cubicBezTo>
                  <a:pt x="1839383" y="654050"/>
                  <a:pt x="2021417" y="524933"/>
                  <a:pt x="2203450" y="406400"/>
                </a:cubicBezTo>
                <a:cubicBezTo>
                  <a:pt x="2385483" y="287867"/>
                  <a:pt x="2566458" y="226483"/>
                  <a:pt x="2749550" y="158750"/>
                </a:cubicBezTo>
                <a:cubicBezTo>
                  <a:pt x="2932642" y="91017"/>
                  <a:pt x="3117321" y="45508"/>
                  <a:pt x="33020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79" y="619808"/>
            <a:ext cx="4845726" cy="33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1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85184"/>
            <a:ext cx="4536504" cy="110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9120"/>
            <a:ext cx="4536504" cy="104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305600"/>
            <a:ext cx="4536506" cy="41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8082"/>
            <a:ext cx="4320480" cy="24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26640"/>
            <a:ext cx="4320480" cy="247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2"/>
          <a:stretch/>
        </p:blipFill>
        <p:spPr bwMode="auto">
          <a:xfrm>
            <a:off x="4571999" y="548680"/>
            <a:ext cx="4536505" cy="377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5796136" y="404664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448300" y="762000"/>
            <a:ext cx="3409950" cy="3409950"/>
          </a:xfrm>
          <a:custGeom>
            <a:avLst/>
            <a:gdLst>
              <a:gd name="connsiteX0" fmla="*/ 0 w 3409950"/>
              <a:gd name="connsiteY0" fmla="*/ 3409950 h 3409950"/>
              <a:gd name="connsiteX1" fmla="*/ 571500 w 3409950"/>
              <a:gd name="connsiteY1" fmla="*/ 3124200 h 3409950"/>
              <a:gd name="connsiteX2" fmla="*/ 1136650 w 3409950"/>
              <a:gd name="connsiteY2" fmla="*/ 2101850 h 3409950"/>
              <a:gd name="connsiteX3" fmla="*/ 1701800 w 3409950"/>
              <a:gd name="connsiteY3" fmla="*/ 1130300 h 3409950"/>
              <a:gd name="connsiteX4" fmla="*/ 2273300 w 3409950"/>
              <a:gd name="connsiteY4" fmla="*/ 571500 h 3409950"/>
              <a:gd name="connsiteX5" fmla="*/ 2838450 w 3409950"/>
              <a:gd name="connsiteY5" fmla="*/ 133350 h 3409950"/>
              <a:gd name="connsiteX6" fmla="*/ 3409950 w 3409950"/>
              <a:gd name="connsiteY6" fmla="*/ 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9950" h="3409950">
                <a:moveTo>
                  <a:pt x="0" y="3409950"/>
                </a:moveTo>
                <a:cubicBezTo>
                  <a:pt x="191029" y="3376083"/>
                  <a:pt x="382058" y="3342217"/>
                  <a:pt x="571500" y="3124200"/>
                </a:cubicBezTo>
                <a:cubicBezTo>
                  <a:pt x="760942" y="2906183"/>
                  <a:pt x="948267" y="2434167"/>
                  <a:pt x="1136650" y="2101850"/>
                </a:cubicBezTo>
                <a:cubicBezTo>
                  <a:pt x="1325033" y="1769533"/>
                  <a:pt x="1512358" y="1385358"/>
                  <a:pt x="1701800" y="1130300"/>
                </a:cubicBezTo>
                <a:cubicBezTo>
                  <a:pt x="1891242" y="875242"/>
                  <a:pt x="2083858" y="737658"/>
                  <a:pt x="2273300" y="571500"/>
                </a:cubicBezTo>
                <a:cubicBezTo>
                  <a:pt x="2462742" y="405342"/>
                  <a:pt x="2649009" y="228600"/>
                  <a:pt x="2838450" y="133350"/>
                </a:cubicBezTo>
                <a:cubicBezTo>
                  <a:pt x="3027891" y="38100"/>
                  <a:pt x="3218920" y="19050"/>
                  <a:pt x="34099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59401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8" idx="3"/>
            <a:endCxn id="19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hlinkClick r:id="rId10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24528" y="892956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2"/>
          <a:stretch/>
        </p:blipFill>
        <p:spPr bwMode="auto">
          <a:xfrm>
            <a:off x="4572000" y="548680"/>
            <a:ext cx="4536505" cy="377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3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251456"/>
            <a:ext cx="8640962" cy="376172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1251455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1400040"/>
            <a:ext cx="8640960" cy="115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8" y="2555386"/>
            <a:ext cx="8640961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3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8" y="2703970"/>
            <a:ext cx="8640961" cy="121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8" y="3917638"/>
            <a:ext cx="8640961" cy="1095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3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2" grpId="0" animBg="1"/>
      <p:bldP spid="26" grpId="0" animBg="1"/>
      <p:bldP spid="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780650"/>
            <a:ext cx="4896544" cy="103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5164"/>
            <a:ext cx="4896544" cy="398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15342"/>
            <a:ext cx="4896544" cy="18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9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2060848"/>
            <a:ext cx="8640964" cy="145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2060848"/>
            <a:ext cx="864096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2204864"/>
            <a:ext cx="8640960" cy="216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8" y="2420887"/>
            <a:ext cx="8640961" cy="1098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4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32" y="5309250"/>
            <a:ext cx="6105936" cy="1504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33" y="5157192"/>
            <a:ext cx="6105934" cy="9458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032" y="318696"/>
            <a:ext cx="6105936" cy="37400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032" y="692694"/>
            <a:ext cx="6105936" cy="4464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032" y="5157192"/>
            <a:ext cx="6105936" cy="3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107868"/>
            <a:ext cx="8640962" cy="189719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2107867"/>
            <a:ext cx="8640960" cy="88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19" y="2996952"/>
            <a:ext cx="8640960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4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95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9" y="4906373"/>
            <a:ext cx="4409504" cy="1258931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470846"/>
            <a:ext cx="4481512" cy="1861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8" y="3300029"/>
            <a:ext cx="4498528" cy="1857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1124744"/>
            <a:ext cx="4409504" cy="38003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4008" y="4925071"/>
            <a:ext cx="4409504" cy="5491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4007" y="908720"/>
            <a:ext cx="4409505" cy="2110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292080" y="548680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2240" y="557821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376863" y="1547813"/>
            <a:ext cx="3048000" cy="3043237"/>
          </a:xfrm>
          <a:custGeom>
            <a:avLst/>
            <a:gdLst>
              <a:gd name="connsiteX0" fmla="*/ 0 w 3048000"/>
              <a:gd name="connsiteY0" fmla="*/ 3043237 h 3043237"/>
              <a:gd name="connsiteX1" fmla="*/ 509587 w 3048000"/>
              <a:gd name="connsiteY1" fmla="*/ 2843212 h 3043237"/>
              <a:gd name="connsiteX2" fmla="*/ 1014412 w 3048000"/>
              <a:gd name="connsiteY2" fmla="*/ 2400300 h 3043237"/>
              <a:gd name="connsiteX3" fmla="*/ 1524000 w 3048000"/>
              <a:gd name="connsiteY3" fmla="*/ 1776412 h 3043237"/>
              <a:gd name="connsiteX4" fmla="*/ 2033587 w 3048000"/>
              <a:gd name="connsiteY4" fmla="*/ 762000 h 3043237"/>
              <a:gd name="connsiteX5" fmla="*/ 2543175 w 3048000"/>
              <a:gd name="connsiteY5" fmla="*/ 204787 h 3043237"/>
              <a:gd name="connsiteX6" fmla="*/ 3048000 w 3048000"/>
              <a:gd name="connsiteY6" fmla="*/ 0 h 304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3043237">
                <a:moveTo>
                  <a:pt x="0" y="3043237"/>
                </a:moveTo>
                <a:cubicBezTo>
                  <a:pt x="170259" y="2996802"/>
                  <a:pt x="340518" y="2950368"/>
                  <a:pt x="509587" y="2843212"/>
                </a:cubicBezTo>
                <a:cubicBezTo>
                  <a:pt x="678656" y="2736056"/>
                  <a:pt x="845343" y="2578100"/>
                  <a:pt x="1014412" y="2400300"/>
                </a:cubicBezTo>
                <a:cubicBezTo>
                  <a:pt x="1183481" y="2222500"/>
                  <a:pt x="1354138" y="2049462"/>
                  <a:pt x="1524000" y="1776412"/>
                </a:cubicBezTo>
                <a:cubicBezTo>
                  <a:pt x="1693862" y="1503362"/>
                  <a:pt x="1863725" y="1023937"/>
                  <a:pt x="2033587" y="762000"/>
                </a:cubicBezTo>
                <a:cubicBezTo>
                  <a:pt x="2203450" y="500062"/>
                  <a:pt x="2374106" y="331787"/>
                  <a:pt x="2543175" y="204787"/>
                </a:cubicBezTo>
                <a:cubicBezTo>
                  <a:pt x="2712244" y="77787"/>
                  <a:pt x="2880122" y="38893"/>
                  <a:pt x="30480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7" y="1124743"/>
            <a:ext cx="4409504" cy="380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279046"/>
            <a:ext cx="8640962" cy="308605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1279045"/>
            <a:ext cx="8640960" cy="179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5" idx="3"/>
            <a:endCxn id="12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1458491"/>
            <a:ext cx="8640960" cy="1709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3168014"/>
            <a:ext cx="8640960" cy="1197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4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9" y="1628800"/>
            <a:ext cx="4644516" cy="8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7212"/>
            <a:ext cx="4320480" cy="486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9708"/>
            <a:ext cx="4320480" cy="30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9" y="2454258"/>
            <a:ext cx="4644516" cy="241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7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7" y="1368768"/>
            <a:ext cx="8640962" cy="208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1368768"/>
            <a:ext cx="8640960" cy="692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2060848"/>
            <a:ext cx="8640960" cy="1390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4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51015"/>
            <a:ext cx="4464496" cy="1850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1" y="2980344"/>
            <a:ext cx="4487289" cy="2032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793" y="1052736"/>
            <a:ext cx="4513711" cy="3239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793" y="4293096"/>
            <a:ext cx="4513711" cy="164297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92080" y="674414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32240" y="683555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334000" y="1778000"/>
            <a:ext cx="3054350" cy="2025650"/>
          </a:xfrm>
          <a:custGeom>
            <a:avLst/>
            <a:gdLst>
              <a:gd name="connsiteX0" fmla="*/ 0 w 3054350"/>
              <a:gd name="connsiteY0" fmla="*/ 2025650 h 2025650"/>
              <a:gd name="connsiteX1" fmla="*/ 514350 w 3054350"/>
              <a:gd name="connsiteY1" fmla="*/ 1930400 h 2025650"/>
              <a:gd name="connsiteX2" fmla="*/ 1022350 w 3054350"/>
              <a:gd name="connsiteY2" fmla="*/ 1619250 h 2025650"/>
              <a:gd name="connsiteX3" fmla="*/ 1524000 w 3054350"/>
              <a:gd name="connsiteY3" fmla="*/ 908050 h 2025650"/>
              <a:gd name="connsiteX4" fmla="*/ 2038350 w 3054350"/>
              <a:gd name="connsiteY4" fmla="*/ 298450 h 2025650"/>
              <a:gd name="connsiteX5" fmla="*/ 2552700 w 3054350"/>
              <a:gd name="connsiteY5" fmla="*/ 95250 h 2025650"/>
              <a:gd name="connsiteX6" fmla="*/ 3054350 w 3054350"/>
              <a:gd name="connsiteY6" fmla="*/ 0 h 202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350" h="2025650">
                <a:moveTo>
                  <a:pt x="0" y="2025650"/>
                </a:moveTo>
                <a:cubicBezTo>
                  <a:pt x="171979" y="2011891"/>
                  <a:pt x="343958" y="1998133"/>
                  <a:pt x="514350" y="1930400"/>
                </a:cubicBezTo>
                <a:cubicBezTo>
                  <a:pt x="684742" y="1862667"/>
                  <a:pt x="854075" y="1789642"/>
                  <a:pt x="1022350" y="1619250"/>
                </a:cubicBezTo>
                <a:cubicBezTo>
                  <a:pt x="1190625" y="1448858"/>
                  <a:pt x="1354667" y="1128183"/>
                  <a:pt x="1524000" y="908050"/>
                </a:cubicBezTo>
                <a:cubicBezTo>
                  <a:pt x="1693333" y="687917"/>
                  <a:pt x="1866900" y="433917"/>
                  <a:pt x="2038350" y="298450"/>
                </a:cubicBezTo>
                <a:cubicBezTo>
                  <a:pt x="2209800" y="162983"/>
                  <a:pt x="2383367" y="144992"/>
                  <a:pt x="2552700" y="95250"/>
                </a:cubicBezTo>
                <a:cubicBezTo>
                  <a:pt x="2722033" y="45508"/>
                  <a:pt x="2888191" y="22754"/>
                  <a:pt x="30543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421" y="1052736"/>
            <a:ext cx="4513711" cy="32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4688"/>
            <a:ext cx="8640960" cy="376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1034689"/>
            <a:ext cx="8640960" cy="16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1187088"/>
            <a:ext cx="8640960" cy="225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1412775"/>
            <a:ext cx="8640960" cy="2232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3645024"/>
            <a:ext cx="8640960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4221087"/>
            <a:ext cx="8640960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9401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203379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20" y="2924944"/>
            <a:ext cx="8640960" cy="881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5" idx="3"/>
            <a:endCxn id="12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8" y="1930476"/>
            <a:ext cx="8640961" cy="994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8" y="1772815"/>
            <a:ext cx="8640960" cy="157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0695"/>
          <a:stretch/>
        </p:blipFill>
        <p:spPr>
          <a:xfrm>
            <a:off x="435070" y="404664"/>
            <a:ext cx="4208938" cy="2171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13937" y="219343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0695"/>
          <a:stretch/>
        </p:blipFill>
        <p:spPr>
          <a:xfrm>
            <a:off x="435070" y="2597184"/>
            <a:ext cx="4208938" cy="414418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28083" y="2193432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9" y="2702138"/>
            <a:ext cx="4464496" cy="2743086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455420" y="3032760"/>
            <a:ext cx="2750820" cy="3299460"/>
          </a:xfrm>
          <a:custGeom>
            <a:avLst/>
            <a:gdLst>
              <a:gd name="connsiteX0" fmla="*/ 0 w 2750820"/>
              <a:gd name="connsiteY0" fmla="*/ 3299460 h 3299460"/>
              <a:gd name="connsiteX1" fmla="*/ 556260 w 2750820"/>
              <a:gd name="connsiteY1" fmla="*/ 2750820 h 3299460"/>
              <a:gd name="connsiteX2" fmla="*/ 1097280 w 2750820"/>
              <a:gd name="connsiteY2" fmla="*/ 1379220 h 3299460"/>
              <a:gd name="connsiteX3" fmla="*/ 1645920 w 2750820"/>
              <a:gd name="connsiteY3" fmla="*/ 434340 h 3299460"/>
              <a:gd name="connsiteX4" fmla="*/ 2202180 w 2750820"/>
              <a:gd name="connsiteY4" fmla="*/ 99060 h 3299460"/>
              <a:gd name="connsiteX5" fmla="*/ 2750820 w 2750820"/>
              <a:gd name="connsiteY5" fmla="*/ 0 h 32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0820" h="3299460">
                <a:moveTo>
                  <a:pt x="0" y="3299460"/>
                </a:moveTo>
                <a:cubicBezTo>
                  <a:pt x="186690" y="3185160"/>
                  <a:pt x="373380" y="3070860"/>
                  <a:pt x="556260" y="2750820"/>
                </a:cubicBezTo>
                <a:cubicBezTo>
                  <a:pt x="739140" y="2430780"/>
                  <a:pt x="915670" y="1765300"/>
                  <a:pt x="1097280" y="1379220"/>
                </a:cubicBezTo>
                <a:cubicBezTo>
                  <a:pt x="1278890" y="993140"/>
                  <a:pt x="1461770" y="647700"/>
                  <a:pt x="1645920" y="434340"/>
                </a:cubicBezTo>
                <a:cubicBezTo>
                  <a:pt x="1830070" y="220980"/>
                  <a:pt x="2018030" y="171450"/>
                  <a:pt x="2202180" y="99060"/>
                </a:cubicBezTo>
                <a:cubicBezTo>
                  <a:pt x="2386330" y="26670"/>
                  <a:pt x="2568575" y="13335"/>
                  <a:pt x="275082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10695"/>
          <a:stretch/>
        </p:blipFill>
        <p:spPr>
          <a:xfrm>
            <a:off x="435071" y="2625089"/>
            <a:ext cx="4208938" cy="41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1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7" y="980728"/>
            <a:ext cx="8640966" cy="407947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20" y="3598959"/>
            <a:ext cx="8640960" cy="1461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8" y="2348880"/>
            <a:ext cx="8640961" cy="1250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8" y="980727"/>
            <a:ext cx="86409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4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8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5733256"/>
            <a:ext cx="4464496" cy="1092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5877272"/>
            <a:ext cx="4464496" cy="502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00202"/>
            <a:ext cx="4464496" cy="22367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20272" y="3645024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20272" y="4005064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52" y="2780928"/>
            <a:ext cx="4464496" cy="3296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753" y="2636912"/>
            <a:ext cx="4464494" cy="1612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8184" y="5877272"/>
            <a:ext cx="245533" cy="166096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3130550" y="3397250"/>
            <a:ext cx="3073400" cy="2343150"/>
          </a:xfrm>
          <a:custGeom>
            <a:avLst/>
            <a:gdLst>
              <a:gd name="connsiteX0" fmla="*/ 0 w 3073400"/>
              <a:gd name="connsiteY0" fmla="*/ 2343150 h 2343150"/>
              <a:gd name="connsiteX1" fmla="*/ 527050 w 3073400"/>
              <a:gd name="connsiteY1" fmla="*/ 2101850 h 2343150"/>
              <a:gd name="connsiteX2" fmla="*/ 1035050 w 3073400"/>
              <a:gd name="connsiteY2" fmla="*/ 1447800 h 2343150"/>
              <a:gd name="connsiteX3" fmla="*/ 1549400 w 3073400"/>
              <a:gd name="connsiteY3" fmla="*/ 603250 h 2343150"/>
              <a:gd name="connsiteX4" fmla="*/ 2057400 w 3073400"/>
              <a:gd name="connsiteY4" fmla="*/ 311150 h 2343150"/>
              <a:gd name="connsiteX5" fmla="*/ 2571750 w 3073400"/>
              <a:gd name="connsiteY5" fmla="*/ 69850 h 2343150"/>
              <a:gd name="connsiteX6" fmla="*/ 3073400 w 3073400"/>
              <a:gd name="connsiteY6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3400" h="2343150">
                <a:moveTo>
                  <a:pt x="0" y="2343150"/>
                </a:moveTo>
                <a:cubicBezTo>
                  <a:pt x="177271" y="2297112"/>
                  <a:pt x="354542" y="2251075"/>
                  <a:pt x="527050" y="2101850"/>
                </a:cubicBezTo>
                <a:cubicBezTo>
                  <a:pt x="699558" y="1952625"/>
                  <a:pt x="864658" y="1697566"/>
                  <a:pt x="1035050" y="1447800"/>
                </a:cubicBezTo>
                <a:cubicBezTo>
                  <a:pt x="1205442" y="1198034"/>
                  <a:pt x="1379008" y="792692"/>
                  <a:pt x="1549400" y="603250"/>
                </a:cubicBezTo>
                <a:cubicBezTo>
                  <a:pt x="1719792" y="413808"/>
                  <a:pt x="1887008" y="400050"/>
                  <a:pt x="2057400" y="311150"/>
                </a:cubicBezTo>
                <a:cubicBezTo>
                  <a:pt x="2227792" y="222250"/>
                  <a:pt x="2402417" y="121708"/>
                  <a:pt x="2571750" y="69850"/>
                </a:cubicBezTo>
                <a:cubicBezTo>
                  <a:pt x="2741083" y="17992"/>
                  <a:pt x="2907241" y="8996"/>
                  <a:pt x="30734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51" y="2772368"/>
            <a:ext cx="4464496" cy="32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9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7" y="1286976"/>
            <a:ext cx="8640966" cy="336616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8" y="2655127"/>
            <a:ext cx="8640961" cy="1998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8" y="1286974"/>
            <a:ext cx="8640960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6" idx="3"/>
            <a:endCxn id="13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5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19" y="5241526"/>
            <a:ext cx="5112569" cy="10677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19" y="4725144"/>
            <a:ext cx="5112569" cy="930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81464"/>
            <a:ext cx="4392488" cy="1855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19" y="764704"/>
            <a:ext cx="5112570" cy="3399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82089" y="4172247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12259" y="417106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2647227"/>
            <a:ext cx="4392488" cy="1987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1919" y="1078934"/>
            <a:ext cx="5112569" cy="29261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919" y="4657511"/>
            <a:ext cx="5112569" cy="283657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4660900" y="1530350"/>
            <a:ext cx="3822700" cy="2178050"/>
          </a:xfrm>
          <a:custGeom>
            <a:avLst/>
            <a:gdLst>
              <a:gd name="connsiteX0" fmla="*/ 0 w 3822700"/>
              <a:gd name="connsiteY0" fmla="*/ 2178050 h 2178050"/>
              <a:gd name="connsiteX1" fmla="*/ 558800 w 3822700"/>
              <a:gd name="connsiteY1" fmla="*/ 2070100 h 2178050"/>
              <a:gd name="connsiteX2" fmla="*/ 1098550 w 3822700"/>
              <a:gd name="connsiteY2" fmla="*/ 1873250 h 2178050"/>
              <a:gd name="connsiteX3" fmla="*/ 1644650 w 3822700"/>
              <a:gd name="connsiteY3" fmla="*/ 1295400 h 2178050"/>
              <a:gd name="connsiteX4" fmla="*/ 2184400 w 3822700"/>
              <a:gd name="connsiteY4" fmla="*/ 730250 h 2178050"/>
              <a:gd name="connsiteX5" fmla="*/ 2730500 w 3822700"/>
              <a:gd name="connsiteY5" fmla="*/ 241300 h 2178050"/>
              <a:gd name="connsiteX6" fmla="*/ 3276600 w 3822700"/>
              <a:gd name="connsiteY6" fmla="*/ 44450 h 2178050"/>
              <a:gd name="connsiteX7" fmla="*/ 3822700 w 3822700"/>
              <a:gd name="connsiteY7" fmla="*/ 0 h 217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2700" h="2178050">
                <a:moveTo>
                  <a:pt x="0" y="2178050"/>
                </a:moveTo>
                <a:cubicBezTo>
                  <a:pt x="187854" y="2149475"/>
                  <a:pt x="375708" y="2120900"/>
                  <a:pt x="558800" y="2070100"/>
                </a:cubicBezTo>
                <a:cubicBezTo>
                  <a:pt x="741892" y="2019300"/>
                  <a:pt x="917575" y="2002367"/>
                  <a:pt x="1098550" y="1873250"/>
                </a:cubicBezTo>
                <a:cubicBezTo>
                  <a:pt x="1279525" y="1744133"/>
                  <a:pt x="1644650" y="1295400"/>
                  <a:pt x="1644650" y="1295400"/>
                </a:cubicBezTo>
                <a:cubicBezTo>
                  <a:pt x="1825625" y="1104900"/>
                  <a:pt x="2003425" y="905933"/>
                  <a:pt x="2184400" y="730250"/>
                </a:cubicBezTo>
                <a:cubicBezTo>
                  <a:pt x="2365375" y="554567"/>
                  <a:pt x="2548467" y="355600"/>
                  <a:pt x="2730500" y="241300"/>
                </a:cubicBezTo>
                <a:cubicBezTo>
                  <a:pt x="2912533" y="127000"/>
                  <a:pt x="3094567" y="84667"/>
                  <a:pt x="3276600" y="44450"/>
                </a:cubicBezTo>
                <a:cubicBezTo>
                  <a:pt x="3458633" y="4233"/>
                  <a:pt x="3640666" y="2116"/>
                  <a:pt x="38227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1918" y="1083806"/>
            <a:ext cx="5112569" cy="29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1196752"/>
            <a:ext cx="8640964" cy="363572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8" y="1381873"/>
            <a:ext cx="8640961" cy="1712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8" y="1196751"/>
            <a:ext cx="8640960" cy="1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601216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8" idx="3"/>
            <a:endCxn id="12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8" y="3094305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18" y="3814385"/>
            <a:ext cx="8640960" cy="1018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1" grpId="0" animBg="1"/>
      <p:bldP spid="2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31" y="4405262"/>
            <a:ext cx="4807374" cy="17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746487"/>
            <a:ext cx="4680520" cy="233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933057"/>
            <a:ext cx="4644516" cy="99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71600" y="5229200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01769" y="5229199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76672"/>
            <a:ext cx="4716016" cy="226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896544" cy="345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5013960" y="960120"/>
            <a:ext cx="3238500" cy="2674620"/>
          </a:xfrm>
          <a:custGeom>
            <a:avLst/>
            <a:gdLst>
              <a:gd name="connsiteX0" fmla="*/ 0 w 3238500"/>
              <a:gd name="connsiteY0" fmla="*/ 2674620 h 2674620"/>
              <a:gd name="connsiteX1" fmla="*/ 548640 w 3238500"/>
              <a:gd name="connsiteY1" fmla="*/ 2362200 h 2674620"/>
              <a:gd name="connsiteX2" fmla="*/ 1074420 w 3238500"/>
              <a:gd name="connsiteY2" fmla="*/ 1249680 h 2674620"/>
              <a:gd name="connsiteX3" fmla="*/ 1623060 w 3238500"/>
              <a:gd name="connsiteY3" fmla="*/ 586740 h 2674620"/>
              <a:gd name="connsiteX4" fmla="*/ 2164080 w 3238500"/>
              <a:gd name="connsiteY4" fmla="*/ 259080 h 2674620"/>
              <a:gd name="connsiteX5" fmla="*/ 2697480 w 3238500"/>
              <a:gd name="connsiteY5" fmla="*/ 106680 h 2674620"/>
              <a:gd name="connsiteX6" fmla="*/ 3238500 w 3238500"/>
              <a:gd name="connsiteY6" fmla="*/ 0 h 267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8500" h="2674620">
                <a:moveTo>
                  <a:pt x="0" y="2674620"/>
                </a:moveTo>
                <a:cubicBezTo>
                  <a:pt x="184785" y="2637155"/>
                  <a:pt x="369570" y="2599690"/>
                  <a:pt x="548640" y="2362200"/>
                </a:cubicBezTo>
                <a:cubicBezTo>
                  <a:pt x="727710" y="2124710"/>
                  <a:pt x="895350" y="1545590"/>
                  <a:pt x="1074420" y="1249680"/>
                </a:cubicBezTo>
                <a:cubicBezTo>
                  <a:pt x="1253490" y="953770"/>
                  <a:pt x="1441450" y="751840"/>
                  <a:pt x="1623060" y="586740"/>
                </a:cubicBezTo>
                <a:cubicBezTo>
                  <a:pt x="1804670" y="421640"/>
                  <a:pt x="1985010" y="339090"/>
                  <a:pt x="2164080" y="259080"/>
                </a:cubicBezTo>
                <a:cubicBezTo>
                  <a:pt x="2343150" y="179070"/>
                  <a:pt x="2518410" y="149860"/>
                  <a:pt x="2697480" y="106680"/>
                </a:cubicBezTo>
                <a:cubicBezTo>
                  <a:pt x="2876550" y="63500"/>
                  <a:pt x="3057525" y="31750"/>
                  <a:pt x="32385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3632"/>
            <a:ext cx="4896544" cy="345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5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553526"/>
            <a:ext cx="8640964" cy="25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8" y="1697543"/>
            <a:ext cx="8640961" cy="1224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8" y="1553525"/>
            <a:ext cx="8640960" cy="144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3806180"/>
            <a:ext cx="864096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8" y="2921678"/>
            <a:ext cx="8640960" cy="884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2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1" grpId="0" animBg="1"/>
      <p:bldP spid="2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5043122"/>
            <a:ext cx="4896544" cy="1194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3" y="4581128"/>
            <a:ext cx="4896544" cy="10551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71600" y="4509120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01769" y="4509119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620688"/>
            <a:ext cx="4142229" cy="1692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2288821"/>
            <a:ext cx="4142229" cy="1788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9952" y="620688"/>
            <a:ext cx="4896544" cy="3465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9952" y="4077072"/>
            <a:ext cx="4896544" cy="373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9953" y="4437112"/>
            <a:ext cx="4896544" cy="198752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5143500" y="1082040"/>
            <a:ext cx="3390900" cy="2811780"/>
          </a:xfrm>
          <a:custGeom>
            <a:avLst/>
            <a:gdLst>
              <a:gd name="connsiteX0" fmla="*/ 0 w 3390900"/>
              <a:gd name="connsiteY0" fmla="*/ 2811780 h 2811780"/>
              <a:gd name="connsiteX1" fmla="*/ 563880 w 3390900"/>
              <a:gd name="connsiteY1" fmla="*/ 2697480 h 2811780"/>
              <a:gd name="connsiteX2" fmla="*/ 1135380 w 3390900"/>
              <a:gd name="connsiteY2" fmla="*/ 2415540 h 2811780"/>
              <a:gd name="connsiteX3" fmla="*/ 1706880 w 3390900"/>
              <a:gd name="connsiteY3" fmla="*/ 1630680 h 2811780"/>
              <a:gd name="connsiteX4" fmla="*/ 2270760 w 3390900"/>
              <a:gd name="connsiteY4" fmla="*/ 441960 h 2811780"/>
              <a:gd name="connsiteX5" fmla="*/ 2842260 w 3390900"/>
              <a:gd name="connsiteY5" fmla="*/ 114300 h 2811780"/>
              <a:gd name="connsiteX6" fmla="*/ 3390900 w 3390900"/>
              <a:gd name="connsiteY6" fmla="*/ 0 h 281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0900" h="2811780">
                <a:moveTo>
                  <a:pt x="0" y="2811780"/>
                </a:moveTo>
                <a:cubicBezTo>
                  <a:pt x="187325" y="2787650"/>
                  <a:pt x="374650" y="2763520"/>
                  <a:pt x="563880" y="2697480"/>
                </a:cubicBezTo>
                <a:cubicBezTo>
                  <a:pt x="753110" y="2631440"/>
                  <a:pt x="944880" y="2593340"/>
                  <a:pt x="1135380" y="2415540"/>
                </a:cubicBezTo>
                <a:cubicBezTo>
                  <a:pt x="1325880" y="2237740"/>
                  <a:pt x="1517650" y="1959610"/>
                  <a:pt x="1706880" y="1630680"/>
                </a:cubicBezTo>
                <a:cubicBezTo>
                  <a:pt x="1896110" y="1301750"/>
                  <a:pt x="2081530" y="694690"/>
                  <a:pt x="2270760" y="441960"/>
                </a:cubicBezTo>
                <a:cubicBezTo>
                  <a:pt x="2459990" y="189230"/>
                  <a:pt x="2655570" y="187960"/>
                  <a:pt x="2842260" y="114300"/>
                </a:cubicBezTo>
                <a:cubicBezTo>
                  <a:pt x="3028950" y="40640"/>
                  <a:pt x="3209925" y="20320"/>
                  <a:pt x="33909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2711" y="627659"/>
            <a:ext cx="4896544" cy="346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46519"/>
            <a:ext cx="4464496" cy="213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51441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5796136" y="404664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59401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8" idx="3"/>
            <a:endCxn id="19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24528" y="892956"/>
            <a:ext cx="12961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356484" cy="198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4356484" cy="244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2736"/>
            <a:ext cx="4464496" cy="32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68477"/>
            <a:ext cx="3905679" cy="17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5270500" y="1219200"/>
            <a:ext cx="2940050" cy="2940939"/>
          </a:xfrm>
          <a:custGeom>
            <a:avLst/>
            <a:gdLst>
              <a:gd name="connsiteX0" fmla="*/ 0 w 2940050"/>
              <a:gd name="connsiteY0" fmla="*/ 2940050 h 2940939"/>
              <a:gd name="connsiteX1" fmla="*/ 495300 w 2940050"/>
              <a:gd name="connsiteY1" fmla="*/ 2787650 h 2940939"/>
              <a:gd name="connsiteX2" fmla="*/ 990600 w 2940050"/>
              <a:gd name="connsiteY2" fmla="*/ 1987550 h 2940939"/>
              <a:gd name="connsiteX3" fmla="*/ 1485900 w 2940050"/>
              <a:gd name="connsiteY3" fmla="*/ 812800 h 2940939"/>
              <a:gd name="connsiteX4" fmla="*/ 1974850 w 2940050"/>
              <a:gd name="connsiteY4" fmla="*/ 330200 h 2940939"/>
              <a:gd name="connsiteX5" fmla="*/ 2463800 w 2940050"/>
              <a:gd name="connsiteY5" fmla="*/ 88900 h 2940939"/>
              <a:gd name="connsiteX6" fmla="*/ 2940050 w 2940050"/>
              <a:gd name="connsiteY6" fmla="*/ 0 h 294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0050" h="2940939">
                <a:moveTo>
                  <a:pt x="0" y="2940050"/>
                </a:moveTo>
                <a:cubicBezTo>
                  <a:pt x="165100" y="2943225"/>
                  <a:pt x="330200" y="2946400"/>
                  <a:pt x="495300" y="2787650"/>
                </a:cubicBezTo>
                <a:cubicBezTo>
                  <a:pt x="660400" y="2628900"/>
                  <a:pt x="825500" y="2316692"/>
                  <a:pt x="990600" y="1987550"/>
                </a:cubicBezTo>
                <a:cubicBezTo>
                  <a:pt x="1155700" y="1658408"/>
                  <a:pt x="1321858" y="1089025"/>
                  <a:pt x="1485900" y="812800"/>
                </a:cubicBezTo>
                <a:cubicBezTo>
                  <a:pt x="1649942" y="536575"/>
                  <a:pt x="1811867" y="450850"/>
                  <a:pt x="1974850" y="330200"/>
                </a:cubicBezTo>
                <a:cubicBezTo>
                  <a:pt x="2137833" y="209550"/>
                  <a:pt x="2302933" y="143933"/>
                  <a:pt x="2463800" y="88900"/>
                </a:cubicBezTo>
                <a:cubicBezTo>
                  <a:pt x="2624667" y="33867"/>
                  <a:pt x="2782358" y="16933"/>
                  <a:pt x="29400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2736"/>
            <a:ext cx="4464496" cy="32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44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980728"/>
            <a:ext cx="8640964" cy="402045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8" y="1124746"/>
            <a:ext cx="8640961" cy="2088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8" y="980728"/>
            <a:ext cx="8640960" cy="144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8" y="3212976"/>
            <a:ext cx="8640960" cy="219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4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1518" y="3427884"/>
            <a:ext cx="8640960" cy="1573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2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582516"/>
            <a:ext cx="4464496" cy="45389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119020"/>
            <a:ext cx="4464496" cy="2541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937925"/>
            <a:ext cx="4536504" cy="435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3140968"/>
            <a:ext cx="4536504" cy="180861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616115" y="39552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12259" y="39552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6" y="548680"/>
            <a:ext cx="4536502" cy="2608715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5422900" y="740037"/>
            <a:ext cx="2978150" cy="3965313"/>
          </a:xfrm>
          <a:custGeom>
            <a:avLst/>
            <a:gdLst>
              <a:gd name="connsiteX0" fmla="*/ 0 w 2978150"/>
              <a:gd name="connsiteY0" fmla="*/ 3965313 h 3965313"/>
              <a:gd name="connsiteX1" fmla="*/ 495300 w 2978150"/>
              <a:gd name="connsiteY1" fmla="*/ 3717663 h 3965313"/>
              <a:gd name="connsiteX2" fmla="*/ 990600 w 2978150"/>
              <a:gd name="connsiteY2" fmla="*/ 3069963 h 3965313"/>
              <a:gd name="connsiteX3" fmla="*/ 1485900 w 2978150"/>
              <a:gd name="connsiteY3" fmla="*/ 1888863 h 3965313"/>
              <a:gd name="connsiteX4" fmla="*/ 1981200 w 2978150"/>
              <a:gd name="connsiteY4" fmla="*/ 688713 h 3965313"/>
              <a:gd name="connsiteX5" fmla="*/ 2482850 w 2978150"/>
              <a:gd name="connsiteY5" fmla="*/ 104513 h 3965313"/>
              <a:gd name="connsiteX6" fmla="*/ 2978150 w 2978150"/>
              <a:gd name="connsiteY6" fmla="*/ 2913 h 396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8150" h="3965313">
                <a:moveTo>
                  <a:pt x="0" y="3965313"/>
                </a:moveTo>
                <a:cubicBezTo>
                  <a:pt x="165100" y="3916100"/>
                  <a:pt x="330200" y="3866888"/>
                  <a:pt x="495300" y="3717663"/>
                </a:cubicBezTo>
                <a:cubicBezTo>
                  <a:pt x="660400" y="3568438"/>
                  <a:pt x="825500" y="3374763"/>
                  <a:pt x="990600" y="3069963"/>
                </a:cubicBezTo>
                <a:cubicBezTo>
                  <a:pt x="1155700" y="2765163"/>
                  <a:pt x="1320800" y="2285738"/>
                  <a:pt x="1485900" y="1888863"/>
                </a:cubicBezTo>
                <a:cubicBezTo>
                  <a:pt x="1651000" y="1491988"/>
                  <a:pt x="1815042" y="986105"/>
                  <a:pt x="1981200" y="688713"/>
                </a:cubicBezTo>
                <a:cubicBezTo>
                  <a:pt x="2147358" y="391321"/>
                  <a:pt x="2316692" y="218813"/>
                  <a:pt x="2482850" y="104513"/>
                </a:cubicBezTo>
                <a:cubicBezTo>
                  <a:pt x="2649008" y="-9787"/>
                  <a:pt x="2813579" y="-3437"/>
                  <a:pt x="2978150" y="291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302" y="582516"/>
            <a:ext cx="4464496" cy="45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1772816"/>
            <a:ext cx="8640964" cy="243845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1772815"/>
            <a:ext cx="8640960" cy="1027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8" y="3501009"/>
            <a:ext cx="8640960" cy="71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2800310"/>
            <a:ext cx="8640960" cy="700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2852936"/>
            <a:ext cx="4501242" cy="282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92696"/>
            <a:ext cx="450124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7" y="1124744"/>
            <a:ext cx="4572509" cy="286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616115" y="39552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12259" y="39552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7" y="941036"/>
            <a:ext cx="4572510" cy="18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995427"/>
            <a:ext cx="4572510" cy="209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5194300" y="1390650"/>
            <a:ext cx="3035300" cy="2279650"/>
          </a:xfrm>
          <a:custGeom>
            <a:avLst/>
            <a:gdLst>
              <a:gd name="connsiteX0" fmla="*/ 0 w 3035300"/>
              <a:gd name="connsiteY0" fmla="*/ 2279650 h 2279650"/>
              <a:gd name="connsiteX1" fmla="*/ 514350 w 3035300"/>
              <a:gd name="connsiteY1" fmla="*/ 2178050 h 2279650"/>
              <a:gd name="connsiteX2" fmla="*/ 812800 w 3035300"/>
              <a:gd name="connsiteY2" fmla="*/ 1803400 h 2279650"/>
              <a:gd name="connsiteX3" fmla="*/ 1022350 w 3035300"/>
              <a:gd name="connsiteY3" fmla="*/ 1460500 h 2279650"/>
              <a:gd name="connsiteX4" fmla="*/ 1517650 w 3035300"/>
              <a:gd name="connsiteY4" fmla="*/ 704850 h 2279650"/>
              <a:gd name="connsiteX5" fmla="*/ 2025650 w 3035300"/>
              <a:gd name="connsiteY5" fmla="*/ 304800 h 2279650"/>
              <a:gd name="connsiteX6" fmla="*/ 2533650 w 3035300"/>
              <a:gd name="connsiteY6" fmla="*/ 95250 h 2279650"/>
              <a:gd name="connsiteX7" fmla="*/ 3035300 w 3035300"/>
              <a:gd name="connsiteY7" fmla="*/ 0 h 227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5300" h="2279650">
                <a:moveTo>
                  <a:pt x="0" y="2279650"/>
                </a:moveTo>
                <a:cubicBezTo>
                  <a:pt x="189441" y="2268537"/>
                  <a:pt x="378883" y="2257425"/>
                  <a:pt x="514350" y="2178050"/>
                </a:cubicBezTo>
                <a:cubicBezTo>
                  <a:pt x="649817" y="2098675"/>
                  <a:pt x="728133" y="1922991"/>
                  <a:pt x="812800" y="1803400"/>
                </a:cubicBezTo>
                <a:cubicBezTo>
                  <a:pt x="897467" y="1683809"/>
                  <a:pt x="904875" y="1643592"/>
                  <a:pt x="1022350" y="1460500"/>
                </a:cubicBezTo>
                <a:cubicBezTo>
                  <a:pt x="1139825" y="1277408"/>
                  <a:pt x="1350433" y="897467"/>
                  <a:pt x="1517650" y="704850"/>
                </a:cubicBezTo>
                <a:cubicBezTo>
                  <a:pt x="1684867" y="512233"/>
                  <a:pt x="1856317" y="406400"/>
                  <a:pt x="2025650" y="304800"/>
                </a:cubicBezTo>
                <a:cubicBezTo>
                  <a:pt x="2194983" y="203200"/>
                  <a:pt x="2365375" y="146050"/>
                  <a:pt x="2533650" y="95250"/>
                </a:cubicBezTo>
                <a:cubicBezTo>
                  <a:pt x="2701925" y="44450"/>
                  <a:pt x="2868612" y="22225"/>
                  <a:pt x="30353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93" y="1121974"/>
            <a:ext cx="4572509" cy="286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20688"/>
            <a:ext cx="8640962" cy="487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620689"/>
            <a:ext cx="8640960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1412776"/>
            <a:ext cx="86409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8" idx="3"/>
            <a:endCxn id="13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1772816"/>
            <a:ext cx="864096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19" y="3861048"/>
            <a:ext cx="8640960" cy="1638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2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3" grpId="0" animBg="1"/>
      <p:bldP spid="2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861048"/>
            <a:ext cx="4896545" cy="23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73216"/>
            <a:ext cx="4464496" cy="110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" y="332656"/>
            <a:ext cx="4463988" cy="251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" y="2848885"/>
            <a:ext cx="4463988" cy="252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695"/>
            <a:ext cx="4896544" cy="36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616115" y="39552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12259" y="39552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93096"/>
            <a:ext cx="4896544" cy="85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5257800" y="1119188"/>
            <a:ext cx="2814638" cy="2814637"/>
          </a:xfrm>
          <a:custGeom>
            <a:avLst/>
            <a:gdLst>
              <a:gd name="connsiteX0" fmla="*/ 0 w 2814638"/>
              <a:gd name="connsiteY0" fmla="*/ 2814637 h 2814637"/>
              <a:gd name="connsiteX1" fmla="*/ 285750 w 2814638"/>
              <a:gd name="connsiteY1" fmla="*/ 2757487 h 2814637"/>
              <a:gd name="connsiteX2" fmla="*/ 566738 w 2814638"/>
              <a:gd name="connsiteY2" fmla="*/ 2557462 h 2814637"/>
              <a:gd name="connsiteX3" fmla="*/ 842963 w 2814638"/>
              <a:gd name="connsiteY3" fmla="*/ 2300287 h 2814637"/>
              <a:gd name="connsiteX4" fmla="*/ 1128713 w 2814638"/>
              <a:gd name="connsiteY4" fmla="*/ 2028825 h 2814637"/>
              <a:gd name="connsiteX5" fmla="*/ 1409700 w 2814638"/>
              <a:gd name="connsiteY5" fmla="*/ 1709737 h 2814637"/>
              <a:gd name="connsiteX6" fmla="*/ 1685925 w 2814638"/>
              <a:gd name="connsiteY6" fmla="*/ 1376362 h 2814637"/>
              <a:gd name="connsiteX7" fmla="*/ 1971675 w 2814638"/>
              <a:gd name="connsiteY7" fmla="*/ 1033462 h 2814637"/>
              <a:gd name="connsiteX8" fmla="*/ 2247900 w 2814638"/>
              <a:gd name="connsiteY8" fmla="*/ 695325 h 2814637"/>
              <a:gd name="connsiteX9" fmla="*/ 2528888 w 2814638"/>
              <a:gd name="connsiteY9" fmla="*/ 395287 h 2814637"/>
              <a:gd name="connsiteX10" fmla="*/ 2814638 w 2814638"/>
              <a:gd name="connsiteY10" fmla="*/ 0 h 2814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14638" h="2814637">
                <a:moveTo>
                  <a:pt x="0" y="2814637"/>
                </a:moveTo>
                <a:cubicBezTo>
                  <a:pt x="95647" y="2807493"/>
                  <a:pt x="191294" y="2800349"/>
                  <a:pt x="285750" y="2757487"/>
                </a:cubicBezTo>
                <a:cubicBezTo>
                  <a:pt x="380206" y="2714625"/>
                  <a:pt x="473869" y="2633662"/>
                  <a:pt x="566738" y="2557462"/>
                </a:cubicBezTo>
                <a:cubicBezTo>
                  <a:pt x="659607" y="2481262"/>
                  <a:pt x="842963" y="2300287"/>
                  <a:pt x="842963" y="2300287"/>
                </a:cubicBezTo>
                <a:cubicBezTo>
                  <a:pt x="936626" y="2212181"/>
                  <a:pt x="1034257" y="2127250"/>
                  <a:pt x="1128713" y="2028825"/>
                </a:cubicBezTo>
                <a:cubicBezTo>
                  <a:pt x="1223169" y="1930400"/>
                  <a:pt x="1316831" y="1818481"/>
                  <a:pt x="1409700" y="1709737"/>
                </a:cubicBezTo>
                <a:cubicBezTo>
                  <a:pt x="1502569" y="1600993"/>
                  <a:pt x="1685925" y="1376362"/>
                  <a:pt x="1685925" y="1376362"/>
                </a:cubicBezTo>
                <a:lnTo>
                  <a:pt x="1971675" y="1033462"/>
                </a:lnTo>
                <a:cubicBezTo>
                  <a:pt x="2065338" y="919956"/>
                  <a:pt x="2155031" y="801687"/>
                  <a:pt x="2247900" y="695325"/>
                </a:cubicBezTo>
                <a:cubicBezTo>
                  <a:pt x="2340769" y="588963"/>
                  <a:pt x="2434432" y="511174"/>
                  <a:pt x="2528888" y="395287"/>
                </a:cubicBezTo>
                <a:cubicBezTo>
                  <a:pt x="2623344" y="279400"/>
                  <a:pt x="2718991" y="139700"/>
                  <a:pt x="281463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64" y="692696"/>
            <a:ext cx="4896544" cy="36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0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8640962" cy="422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19" y="2816932"/>
            <a:ext cx="8640960" cy="972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1124744"/>
            <a:ext cx="8640962" cy="1692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19" y="3789040"/>
            <a:ext cx="8640960" cy="1417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980728"/>
            <a:ext cx="864096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02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24" grpId="0" animBg="1"/>
      <p:bldP spid="2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54382"/>
            <a:ext cx="4608512" cy="19429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5335524"/>
            <a:ext cx="4608512" cy="1503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4" y="518922"/>
            <a:ext cx="4608512" cy="481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93484"/>
            <a:ext cx="8640960" cy="146756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3140968"/>
            <a:ext cx="864096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2393483"/>
            <a:ext cx="8640960" cy="747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9" idx="3"/>
            <a:endCxn id="14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40784"/>
            <a:ext cx="6336704" cy="177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85038"/>
            <a:ext cx="6336704" cy="16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41004"/>
            <a:ext cx="6336704" cy="10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3200"/>
            <a:ext cx="6336704" cy="377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3" idx="3"/>
            <a:endCxn id="21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27946"/>
            <a:ext cx="6336704" cy="23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8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9918"/>
            <a:ext cx="8640960" cy="401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51520" y="999918"/>
            <a:ext cx="8640960" cy="268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1268760"/>
            <a:ext cx="864096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3356992"/>
            <a:ext cx="86409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59401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6" idx="3"/>
            <a:endCxn id="15" idx="1"/>
          </p:cNvCxnSpPr>
          <p:nvPr/>
        </p:nvCxnSpPr>
        <p:spPr>
          <a:xfrm flipV="1">
            <a:off x="5508104" y="184069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9" grpId="0" animBg="1"/>
      <p:bldP spid="21" grpId="0" animBg="1"/>
      <p:bldP spid="2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72816"/>
            <a:ext cx="8640962" cy="236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3356992"/>
            <a:ext cx="8640962" cy="776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19" y="1772816"/>
            <a:ext cx="8640960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5" idx="3"/>
            <a:endCxn id="12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2132856"/>
            <a:ext cx="864096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/>
          <a:stretch/>
        </p:blipFill>
        <p:spPr bwMode="auto">
          <a:xfrm>
            <a:off x="4932740" y="5013176"/>
            <a:ext cx="4103756" cy="131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0" r="5408"/>
          <a:stretch/>
        </p:blipFill>
        <p:spPr bwMode="auto">
          <a:xfrm>
            <a:off x="8444720" y="5289094"/>
            <a:ext cx="591776" cy="44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6"/>
          <a:stretch/>
        </p:blipFill>
        <p:spPr bwMode="auto">
          <a:xfrm>
            <a:off x="4932740" y="5136694"/>
            <a:ext cx="3815724" cy="59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3212976"/>
            <a:ext cx="4788024" cy="28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76672"/>
            <a:ext cx="4788024" cy="275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4"/>
          <a:stretch/>
        </p:blipFill>
        <p:spPr bwMode="auto">
          <a:xfrm>
            <a:off x="4932740" y="1196752"/>
            <a:ext cx="41037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40" y="908720"/>
            <a:ext cx="4103756" cy="25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616115" y="39552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12259" y="395523"/>
            <a:ext cx="1260141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880100" y="1670050"/>
            <a:ext cx="2768600" cy="3460750"/>
          </a:xfrm>
          <a:custGeom>
            <a:avLst/>
            <a:gdLst>
              <a:gd name="connsiteX0" fmla="*/ 0 w 2768600"/>
              <a:gd name="connsiteY0" fmla="*/ 3460750 h 3460750"/>
              <a:gd name="connsiteX1" fmla="*/ 463550 w 2768600"/>
              <a:gd name="connsiteY1" fmla="*/ 2749550 h 3460750"/>
              <a:gd name="connsiteX2" fmla="*/ 914400 w 2768600"/>
              <a:gd name="connsiteY2" fmla="*/ 1600200 h 3460750"/>
              <a:gd name="connsiteX3" fmla="*/ 1384300 w 2768600"/>
              <a:gd name="connsiteY3" fmla="*/ 793750 h 3460750"/>
              <a:gd name="connsiteX4" fmla="*/ 1828800 w 2768600"/>
              <a:gd name="connsiteY4" fmla="*/ 400050 h 3460750"/>
              <a:gd name="connsiteX5" fmla="*/ 2311400 w 2768600"/>
              <a:gd name="connsiteY5" fmla="*/ 165100 h 3460750"/>
              <a:gd name="connsiteX6" fmla="*/ 2768600 w 2768600"/>
              <a:gd name="connsiteY6" fmla="*/ 0 h 346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8600" h="3460750">
                <a:moveTo>
                  <a:pt x="0" y="3460750"/>
                </a:moveTo>
                <a:cubicBezTo>
                  <a:pt x="155575" y="3260196"/>
                  <a:pt x="311150" y="3059642"/>
                  <a:pt x="463550" y="2749550"/>
                </a:cubicBezTo>
                <a:cubicBezTo>
                  <a:pt x="615950" y="2439458"/>
                  <a:pt x="760942" y="1926167"/>
                  <a:pt x="914400" y="1600200"/>
                </a:cubicBezTo>
                <a:cubicBezTo>
                  <a:pt x="1067858" y="1274233"/>
                  <a:pt x="1231900" y="993775"/>
                  <a:pt x="1384300" y="793750"/>
                </a:cubicBezTo>
                <a:cubicBezTo>
                  <a:pt x="1536700" y="593725"/>
                  <a:pt x="1674283" y="504825"/>
                  <a:pt x="1828800" y="400050"/>
                </a:cubicBezTo>
                <a:cubicBezTo>
                  <a:pt x="1983317" y="295275"/>
                  <a:pt x="2154767" y="231775"/>
                  <a:pt x="2311400" y="165100"/>
                </a:cubicBezTo>
                <a:cubicBezTo>
                  <a:pt x="2468033" y="98425"/>
                  <a:pt x="2618316" y="49212"/>
                  <a:pt x="27686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7" idx="3"/>
            <a:endCxn id="20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hlinkClick r:id="rId10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56576" y="381837"/>
            <a:ext cx="828092" cy="31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4"/>
          <a:stretch/>
        </p:blipFill>
        <p:spPr bwMode="auto">
          <a:xfrm>
            <a:off x="4932740" y="1196752"/>
            <a:ext cx="41037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1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758414"/>
            <a:ext cx="8640962" cy="355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51519" y="4365104"/>
            <a:ext cx="864096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20688"/>
            <a:ext cx="8640962" cy="210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620688"/>
            <a:ext cx="8640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836712"/>
            <a:ext cx="8640960" cy="1891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2758414"/>
            <a:ext cx="8640960" cy="238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9" y="2996952"/>
            <a:ext cx="864096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8" idx="3"/>
            <a:endCxn id="16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hlinkClick r:id="rId6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6" grpId="0" animBg="1"/>
      <p:bldP spid="21" grpId="0" animBg="1"/>
      <p:bldP spid="2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255254"/>
            <a:ext cx="6048672" cy="150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4567055"/>
            <a:ext cx="6048674" cy="158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70" y="347393"/>
            <a:ext cx="6048660" cy="40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7" idx="3"/>
            <a:endCxn id="20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hlinkClick r:id="rId7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22760"/>
            <a:ext cx="6048672" cy="407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71" y="4869160"/>
            <a:ext cx="6048658" cy="3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9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88840"/>
            <a:ext cx="8640962" cy="18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1988840"/>
            <a:ext cx="86409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2996952"/>
            <a:ext cx="8640960" cy="79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601216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550810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419872" y="35483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Cumulative Frequency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1103</TotalTime>
  <Words>1026</Words>
  <Application>Microsoft Office PowerPoint</Application>
  <PresentationFormat>On-screen Show (4:3)</PresentationFormat>
  <Paragraphs>464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Calibri</vt:lpstr>
      <vt:lpstr>Calibri Light</vt:lpstr>
      <vt:lpstr>Comic Sans MS</vt:lpstr>
      <vt:lpstr>Theme1</vt:lpstr>
      <vt:lpstr>Cumulative Frequency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Cumulative Frequency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717</cp:revision>
  <dcterms:created xsi:type="dcterms:W3CDTF">2014-02-21T20:01:10Z</dcterms:created>
  <dcterms:modified xsi:type="dcterms:W3CDTF">2020-11-07T23:32:41Z</dcterms:modified>
</cp:coreProperties>
</file>