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0.xml"/><Relationship Id="rId18" Type="http://schemas.openxmlformats.org/officeDocument/2006/relationships/slide" Target="slide30.xml"/><Relationship Id="rId26" Type="http://schemas.openxmlformats.org/officeDocument/2006/relationships/slide" Target="slide48.xml"/><Relationship Id="rId3" Type="http://schemas.openxmlformats.org/officeDocument/2006/relationships/slide" Target="slide34.xml"/><Relationship Id="rId21" Type="http://schemas.openxmlformats.org/officeDocument/2006/relationships/slide" Target="slide38.xml"/><Relationship Id="rId7" Type="http://schemas.openxmlformats.org/officeDocument/2006/relationships/slide" Target="slide8.xml"/><Relationship Id="rId12" Type="http://schemas.openxmlformats.org/officeDocument/2006/relationships/slide" Target="slide18.xml"/><Relationship Id="rId17" Type="http://schemas.openxmlformats.org/officeDocument/2006/relationships/slide" Target="slide28.xml"/><Relationship Id="rId25" Type="http://schemas.openxmlformats.org/officeDocument/2006/relationships/slide" Target="slide46.xml"/><Relationship Id="rId2" Type="http://schemas.openxmlformats.org/officeDocument/2006/relationships/slide" Target="slide1.xml"/><Relationship Id="rId16" Type="http://schemas.openxmlformats.org/officeDocument/2006/relationships/slide" Target="slide26.xml"/><Relationship Id="rId20" Type="http://schemas.openxmlformats.org/officeDocument/2006/relationships/slide" Target="slide36.xml"/><Relationship Id="rId29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24" Type="http://schemas.openxmlformats.org/officeDocument/2006/relationships/slide" Target="slide44.xml"/><Relationship Id="rId5" Type="http://schemas.openxmlformats.org/officeDocument/2006/relationships/slide" Target="slide4.xml"/><Relationship Id="rId15" Type="http://schemas.openxmlformats.org/officeDocument/2006/relationships/slide" Target="slide24.xml"/><Relationship Id="rId23" Type="http://schemas.openxmlformats.org/officeDocument/2006/relationships/slide" Target="slide42.xml"/><Relationship Id="rId28" Type="http://schemas.openxmlformats.org/officeDocument/2006/relationships/slide" Target="slide56.xml"/><Relationship Id="rId10" Type="http://schemas.openxmlformats.org/officeDocument/2006/relationships/slide" Target="slide14.xml"/><Relationship Id="rId19" Type="http://schemas.openxmlformats.org/officeDocument/2006/relationships/slide" Target="slide32.xml"/><Relationship Id="rId4" Type="http://schemas.openxmlformats.org/officeDocument/2006/relationships/slide" Target="slide2.xml"/><Relationship Id="rId9" Type="http://schemas.openxmlformats.org/officeDocument/2006/relationships/slide" Target="slide12.xml"/><Relationship Id="rId14" Type="http://schemas.openxmlformats.org/officeDocument/2006/relationships/slide" Target="slide22.xml"/><Relationship Id="rId22" Type="http://schemas.openxmlformats.org/officeDocument/2006/relationships/slide" Target="slide40.xml"/><Relationship Id="rId27" Type="http://schemas.openxmlformats.org/officeDocument/2006/relationships/slide" Target="slide50.xml"/><Relationship Id="rId30" Type="http://schemas.openxmlformats.org/officeDocument/2006/relationships/slide" Target="slide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5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5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5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56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153.png"/><Relationship Id="rId7" Type="http://schemas.openxmlformats.org/officeDocument/2006/relationships/slide" Target="slide56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5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slide" Target="slide109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1.png"/><Relationship Id="rId4" Type="http://schemas.openxmlformats.org/officeDocument/2006/relationships/image" Target="../media/image1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5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56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15.xml"/><Relationship Id="rId3" Type="http://schemas.openxmlformats.org/officeDocument/2006/relationships/image" Target="../media/image168.png"/><Relationship Id="rId7" Type="http://schemas.openxmlformats.org/officeDocument/2006/relationships/slide" Target="slide56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5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5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5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56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image" Target="../media/image178.png"/><Relationship Id="rId7" Type="http://schemas.openxmlformats.org/officeDocument/2006/relationships/slide" Target="slide56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5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5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0.xml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6.xml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3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4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4.xml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48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2.xml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4.xml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4.xml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slide" Target="slide77.xml"/><Relationship Id="rId18" Type="http://schemas.openxmlformats.org/officeDocument/2006/relationships/slide" Target="slide87.xml"/><Relationship Id="rId26" Type="http://schemas.openxmlformats.org/officeDocument/2006/relationships/slide" Target="slide103.xml"/><Relationship Id="rId3" Type="http://schemas.openxmlformats.org/officeDocument/2006/relationships/slide" Target="slide56.xml"/><Relationship Id="rId21" Type="http://schemas.openxmlformats.org/officeDocument/2006/relationships/slide" Target="slide93.xml"/><Relationship Id="rId34" Type="http://schemas.openxmlformats.org/officeDocument/2006/relationships/slide" Target="slide119.xml"/><Relationship Id="rId7" Type="http://schemas.openxmlformats.org/officeDocument/2006/relationships/slide" Target="slide65.xml"/><Relationship Id="rId12" Type="http://schemas.openxmlformats.org/officeDocument/2006/relationships/slide" Target="slide59.xml"/><Relationship Id="rId17" Type="http://schemas.openxmlformats.org/officeDocument/2006/relationships/slide" Target="slide85.xml"/><Relationship Id="rId25" Type="http://schemas.openxmlformats.org/officeDocument/2006/relationships/slide" Target="slide101.xml"/><Relationship Id="rId33" Type="http://schemas.openxmlformats.org/officeDocument/2006/relationships/slide" Target="slide117.xml"/><Relationship Id="rId2" Type="http://schemas.openxmlformats.org/officeDocument/2006/relationships/slide" Target="slide75.xml"/><Relationship Id="rId16" Type="http://schemas.openxmlformats.org/officeDocument/2006/relationships/slide" Target="slide83.xml"/><Relationship Id="rId20" Type="http://schemas.openxmlformats.org/officeDocument/2006/relationships/slide" Target="slide91.xml"/><Relationship Id="rId29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11" Type="http://schemas.openxmlformats.org/officeDocument/2006/relationships/slide" Target="slide73.xml"/><Relationship Id="rId24" Type="http://schemas.openxmlformats.org/officeDocument/2006/relationships/slide" Target="slide99.xml"/><Relationship Id="rId32" Type="http://schemas.openxmlformats.org/officeDocument/2006/relationships/slide" Target="slide115.xml"/><Relationship Id="rId37" Type="http://schemas.openxmlformats.org/officeDocument/2006/relationships/slide" Target="slide1.xml"/><Relationship Id="rId5" Type="http://schemas.openxmlformats.org/officeDocument/2006/relationships/slide" Target="slide61.xml"/><Relationship Id="rId15" Type="http://schemas.openxmlformats.org/officeDocument/2006/relationships/slide" Target="slide81.xml"/><Relationship Id="rId23" Type="http://schemas.openxmlformats.org/officeDocument/2006/relationships/slide" Target="slide97.xml"/><Relationship Id="rId28" Type="http://schemas.openxmlformats.org/officeDocument/2006/relationships/slide" Target="slide107.xml"/><Relationship Id="rId36" Type="http://schemas.openxmlformats.org/officeDocument/2006/relationships/slide" Target="slide123.xml"/><Relationship Id="rId10" Type="http://schemas.openxmlformats.org/officeDocument/2006/relationships/slide" Target="slide71.xml"/><Relationship Id="rId19" Type="http://schemas.openxmlformats.org/officeDocument/2006/relationships/slide" Target="slide89.xml"/><Relationship Id="rId31" Type="http://schemas.openxmlformats.org/officeDocument/2006/relationships/slide" Target="slide113.xml"/><Relationship Id="rId4" Type="http://schemas.openxmlformats.org/officeDocument/2006/relationships/slide" Target="slide57.xml"/><Relationship Id="rId9" Type="http://schemas.openxmlformats.org/officeDocument/2006/relationships/slide" Target="slide69.xml"/><Relationship Id="rId14" Type="http://schemas.openxmlformats.org/officeDocument/2006/relationships/slide" Target="slide79.xml"/><Relationship Id="rId22" Type="http://schemas.openxmlformats.org/officeDocument/2006/relationships/slide" Target="slide95.xml"/><Relationship Id="rId27" Type="http://schemas.openxmlformats.org/officeDocument/2006/relationships/slide" Target="slide105.xml"/><Relationship Id="rId30" Type="http://schemas.openxmlformats.org/officeDocument/2006/relationships/slide" Target="slide111.xml"/><Relationship Id="rId35" Type="http://schemas.openxmlformats.org/officeDocument/2006/relationships/slide" Target="slide1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slide" Target="slide59.xml"/><Relationship Id="rId5" Type="http://schemas.openxmlformats.org/officeDocument/2006/relationships/image" Target="../media/image76.png"/><Relationship Id="rId10" Type="http://schemas.openxmlformats.org/officeDocument/2006/relationships/slide" Target="slide56.xml"/><Relationship Id="rId4" Type="http://schemas.openxmlformats.org/officeDocument/2006/relationships/image" Target="../media/image75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56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5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5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5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95.png"/><Relationship Id="rId7" Type="http://schemas.openxmlformats.org/officeDocument/2006/relationships/slide" Target="slide56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5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5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5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5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107.png"/><Relationship Id="rId7" Type="http://schemas.openxmlformats.org/officeDocument/2006/relationships/image" Target="../media/image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slide" Target="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5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slide" Target="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5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slide" Target="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slide" Target="slide89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1.png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5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slide" Target="slide91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1.png"/><Relationship Id="rId4" Type="http://schemas.openxmlformats.org/officeDocument/2006/relationships/image" Target="../media/image12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5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5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56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5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5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5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138.png"/><Relationship Id="rId7" Type="http://schemas.openxmlformats.org/officeDocument/2006/relationships/slide" Target="slide56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Compound Measures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4572000" y="146608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123728" y="146608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2123728" y="204208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123728" y="261820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23728" y="3194273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123856" y="3770337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123728" y="434640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2123728" y="492246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2123728" y="549858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3347992" y="146608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3347864" y="204208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3347864" y="261820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3347864" y="3194217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3347864" y="3770337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3347864" y="434634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3347864" y="492240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3347864" y="549858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4572000" y="204208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4572000" y="2618153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4572000" y="3194217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4572000" y="377028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4572000" y="434634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4572000" y="492246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4572000" y="549858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5796008" y="146608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5796008" y="204208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5796008" y="261820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348880"/>
            <a:ext cx="8640960" cy="8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784974" cy="29683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916832"/>
            <a:ext cx="878497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3068960"/>
            <a:ext cx="8784973" cy="124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36198"/>
            <a:ext cx="8784973" cy="580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17008"/>
            <a:ext cx="8640958" cy="425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1137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0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5972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276872"/>
            <a:ext cx="8784973" cy="1597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5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401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5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9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5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132856"/>
            <a:ext cx="8784973" cy="157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7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2328"/>
            <a:ext cx="8640960" cy="35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1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41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132856"/>
            <a:ext cx="8784973" cy="141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8064896" cy="290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5528"/>
            <a:ext cx="8064896" cy="27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1894"/>
            <a:ext cx="8064896" cy="358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906"/>
            <a:ext cx="8064896" cy="11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7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12776"/>
            <a:ext cx="8661838" cy="342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1081" y="1916832"/>
            <a:ext cx="8661838" cy="91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5677"/>
            <a:ext cx="8661838" cy="199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081" y="1412777"/>
            <a:ext cx="8661838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5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49442"/>
            <a:ext cx="8640960" cy="3863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01998"/>
            <a:ext cx="8640960" cy="2947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3293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4" cy="19376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88840"/>
            <a:ext cx="8784974" cy="193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6" y="1079327"/>
            <a:ext cx="8661838" cy="40461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43136" y="2204863"/>
            <a:ext cx="8661838" cy="2920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3136" y="1079327"/>
            <a:ext cx="8661838" cy="1125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20132"/>
            <a:ext cx="8640960" cy="4049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8276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6" y="2132856"/>
            <a:ext cx="8657728" cy="9863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3136" y="2132855"/>
            <a:ext cx="8661838" cy="986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45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526"/>
            <a:ext cx="8640960" cy="31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9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214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79512" y="1844824"/>
            <a:ext cx="8784973" cy="2147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7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2612"/>
            <a:ext cx="8784976" cy="29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36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3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826"/>
            <a:ext cx="8784976" cy="124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1" y="1412776"/>
            <a:ext cx="8661838" cy="283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1412776"/>
            <a:ext cx="866183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1" y="1916832"/>
            <a:ext cx="8661838" cy="91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081" y="2830168"/>
            <a:ext cx="8661838" cy="141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4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7630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6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1" y="2132856"/>
            <a:ext cx="8661838" cy="9900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1081" y="2132854"/>
            <a:ext cx="8661838" cy="990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3614"/>
            <a:ext cx="8640960" cy="333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854"/>
            <a:ext cx="8640960" cy="25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874700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23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125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060848"/>
            <a:ext cx="8640960" cy="1240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1784"/>
            <a:ext cx="8784976" cy="26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3000"/>
            <a:ext cx="8784976" cy="317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328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796"/>
            <a:ext cx="8784976" cy="118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1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41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908720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0" y="3068960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4005064"/>
            <a:ext cx="8640960" cy="1020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1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8640960" cy="86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492896"/>
            <a:ext cx="8640960" cy="86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268760"/>
            <a:ext cx="8784972" cy="37126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268759"/>
            <a:ext cx="8784974" cy="3712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4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385218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8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1124744"/>
            <a:ext cx="8753475" cy="40386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24743"/>
            <a:ext cx="8784974" cy="4038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987" y="422585"/>
            <a:ext cx="5897317" cy="2412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988" y="2834886"/>
            <a:ext cx="6689404" cy="3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59487"/>
            <a:ext cx="8784974" cy="5939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3" y="459487"/>
            <a:ext cx="8784974" cy="593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3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21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268760"/>
            <a:ext cx="8096250" cy="360997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23875" y="1268759"/>
            <a:ext cx="8096250" cy="3609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2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22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01822"/>
            <a:ext cx="8640958" cy="21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9923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1992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65634"/>
            <a:ext cx="8640958" cy="265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8104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181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7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84784"/>
            <a:ext cx="8640960" cy="28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94973"/>
            <a:ext cx="8784974" cy="60680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3" y="394973"/>
            <a:ext cx="8784974" cy="6068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0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22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2079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21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8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669292"/>
            <a:ext cx="8784976" cy="24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16832"/>
            <a:ext cx="8784972" cy="20154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201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04864"/>
            <a:ext cx="8784974" cy="125763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04862"/>
            <a:ext cx="8784974" cy="1257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152197"/>
            <a:ext cx="6864288" cy="2622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04664"/>
            <a:ext cx="6850878" cy="3747534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5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10388"/>
            <a:ext cx="7344816" cy="601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9591" y="510387"/>
            <a:ext cx="7344817" cy="6014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4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66758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3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8496944" cy="370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768331"/>
            <a:ext cx="8496943" cy="382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77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33508"/>
            <a:ext cx="8640960" cy="3863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948956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5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20031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04188"/>
            <a:ext cx="8784974" cy="205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7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4249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370548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0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04864"/>
            <a:ext cx="8784974" cy="11765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04864"/>
            <a:ext cx="8784974" cy="1176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308420"/>
            <a:ext cx="8064896" cy="4360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83412"/>
            <a:ext cx="8064896" cy="11453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04664"/>
            <a:ext cx="8064896" cy="4273036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5972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556791"/>
            <a:ext cx="8640958" cy="2597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4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52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2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348880"/>
            <a:ext cx="8640958" cy="107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348879"/>
            <a:ext cx="8640958" cy="107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7632848" cy="3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7632848" cy="12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6500"/>
            <a:ext cx="7632848" cy="429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3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58250"/>
            <a:ext cx="8784974" cy="28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258250"/>
            <a:ext cx="8784974" cy="289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8784976" cy="389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223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2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0848"/>
            <a:ext cx="8784974" cy="1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8"/>
            <a:ext cx="8784974" cy="1316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60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5370"/>
            <a:ext cx="8640960" cy="143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16832"/>
            <a:ext cx="8784974" cy="14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2"/>
            <a:ext cx="8784974" cy="1439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724"/>
            <a:ext cx="8640960" cy="323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326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24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4"/>
            <a:ext cx="8784974" cy="38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24744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852936"/>
            <a:ext cx="8784974" cy="2164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147887"/>
            <a:ext cx="7448550" cy="256222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47725" y="2147886"/>
            <a:ext cx="7448550" cy="2562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4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457816"/>
            <a:ext cx="8496940" cy="4139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76672"/>
            <a:ext cx="8496942" cy="40077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11306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6"/>
            <a:ext cx="8784974" cy="1130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02196"/>
            <a:ext cx="8208910" cy="4895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31478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4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11733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6"/>
            <a:ext cx="8784974" cy="1173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1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566259"/>
            <a:ext cx="8208910" cy="57254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60848"/>
            <a:ext cx="8784972" cy="15751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6"/>
            <a:ext cx="8784974" cy="1575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4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Compound Measures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771928" y="20608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1547664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1547664" y="26369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547664" y="32129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547664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547664" y="43651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547664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1547664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2771800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1547664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2771800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4" action="ppaction://hlinksldjump"/>
          </p:cNvPr>
          <p:cNvSpPr/>
          <p:nvPr/>
        </p:nvSpPr>
        <p:spPr>
          <a:xfrm>
            <a:off x="2771928" y="3213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5" action="ppaction://hlinksldjump"/>
          </p:cNvPr>
          <p:cNvSpPr/>
          <p:nvPr/>
        </p:nvSpPr>
        <p:spPr>
          <a:xfrm>
            <a:off x="2771800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6" action="ppaction://hlinksldjump"/>
          </p:cNvPr>
          <p:cNvSpPr/>
          <p:nvPr/>
        </p:nvSpPr>
        <p:spPr>
          <a:xfrm>
            <a:off x="2771800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7" action="ppaction://hlinksldjump"/>
          </p:cNvPr>
          <p:cNvSpPr/>
          <p:nvPr/>
        </p:nvSpPr>
        <p:spPr>
          <a:xfrm>
            <a:off x="2771800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2771800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9" action="ppaction://hlinksldjump"/>
          </p:cNvPr>
          <p:cNvSpPr/>
          <p:nvPr/>
        </p:nvSpPr>
        <p:spPr>
          <a:xfrm>
            <a:off x="3995936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3995936" y="20608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1" action="ppaction://hlinksldjump"/>
          </p:cNvPr>
          <p:cNvSpPr/>
          <p:nvPr/>
        </p:nvSpPr>
        <p:spPr>
          <a:xfrm>
            <a:off x="3995936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2" action="ppaction://hlinksldjump"/>
          </p:cNvPr>
          <p:cNvSpPr/>
          <p:nvPr/>
        </p:nvSpPr>
        <p:spPr>
          <a:xfrm>
            <a:off x="3995936" y="32129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3" action="ppaction://hlinksldjump"/>
          </p:cNvPr>
          <p:cNvSpPr/>
          <p:nvPr/>
        </p:nvSpPr>
        <p:spPr>
          <a:xfrm>
            <a:off x="3995936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4" action="ppaction://hlinksldjump"/>
          </p:cNvPr>
          <p:cNvSpPr/>
          <p:nvPr/>
        </p:nvSpPr>
        <p:spPr>
          <a:xfrm>
            <a:off x="3995936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5" action="ppaction://hlinksldjump"/>
          </p:cNvPr>
          <p:cNvSpPr/>
          <p:nvPr/>
        </p:nvSpPr>
        <p:spPr>
          <a:xfrm>
            <a:off x="3995936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6" action="ppaction://hlinksldjump"/>
          </p:cNvPr>
          <p:cNvSpPr/>
          <p:nvPr/>
        </p:nvSpPr>
        <p:spPr>
          <a:xfrm>
            <a:off x="3995936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5220200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8" action="ppaction://hlinksldjump"/>
          </p:cNvPr>
          <p:cNvSpPr/>
          <p:nvPr/>
        </p:nvSpPr>
        <p:spPr>
          <a:xfrm>
            <a:off x="5220072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9" action="ppaction://hlinksldjump"/>
          </p:cNvPr>
          <p:cNvSpPr/>
          <p:nvPr/>
        </p:nvSpPr>
        <p:spPr>
          <a:xfrm>
            <a:off x="5220072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30" action="ppaction://hlinksldjump"/>
          </p:cNvPr>
          <p:cNvSpPr/>
          <p:nvPr/>
        </p:nvSpPr>
        <p:spPr>
          <a:xfrm>
            <a:off x="5220072" y="3213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31" action="ppaction://hlinksldjump"/>
          </p:cNvPr>
          <p:cNvSpPr/>
          <p:nvPr/>
        </p:nvSpPr>
        <p:spPr>
          <a:xfrm>
            <a:off x="5220072" y="37890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2" action="ppaction://hlinksldjump"/>
          </p:cNvPr>
          <p:cNvSpPr/>
          <p:nvPr/>
        </p:nvSpPr>
        <p:spPr>
          <a:xfrm>
            <a:off x="5220072" y="43651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3" action="ppaction://hlinksldjump"/>
          </p:cNvPr>
          <p:cNvSpPr/>
          <p:nvPr/>
        </p:nvSpPr>
        <p:spPr>
          <a:xfrm>
            <a:off x="5220072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5220072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5" action="ppaction://hlinksldjump"/>
          </p:cNvPr>
          <p:cNvSpPr/>
          <p:nvPr/>
        </p:nvSpPr>
        <p:spPr>
          <a:xfrm>
            <a:off x="6444336" y="1484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6" action="ppaction://hlinksldjump"/>
          </p:cNvPr>
          <p:cNvSpPr/>
          <p:nvPr/>
        </p:nvSpPr>
        <p:spPr>
          <a:xfrm>
            <a:off x="6444208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7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5" y="1052736"/>
            <a:ext cx="8727112" cy="342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700808"/>
            <a:ext cx="8439682" cy="96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700808"/>
            <a:ext cx="8439682" cy="966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877272"/>
            <a:ext cx="4464496" cy="92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32656"/>
            <a:ext cx="4464496" cy="2142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492896"/>
            <a:ext cx="4464496" cy="1328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3789040"/>
            <a:ext cx="4464496" cy="44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4221088"/>
            <a:ext cx="4464496" cy="433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4653136"/>
            <a:ext cx="4464496" cy="586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5229200"/>
            <a:ext cx="4464496" cy="103374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5" idx="3"/>
            <a:endCxn id="2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61802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6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1856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340768"/>
            <a:ext cx="8496944" cy="5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528" y="1866198"/>
            <a:ext cx="8496944" cy="141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284984"/>
            <a:ext cx="84969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645024"/>
            <a:ext cx="8496944" cy="881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48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916832"/>
            <a:ext cx="8439680" cy="121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916832"/>
            <a:ext cx="8439682" cy="121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2382"/>
            <a:ext cx="8640960" cy="27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264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368"/>
            <a:ext cx="8640960" cy="172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5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412776"/>
            <a:ext cx="8439680" cy="252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412776"/>
            <a:ext cx="843968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2160" y="3068960"/>
            <a:ext cx="8439680" cy="865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3664"/>
            <a:ext cx="8496944" cy="4607544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67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2492896"/>
            <a:ext cx="8439678" cy="6047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492894"/>
            <a:ext cx="8439682" cy="60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9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47476"/>
            <a:ext cx="8496944" cy="39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" y="1886810"/>
            <a:ext cx="8439678" cy="12541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1886809"/>
            <a:ext cx="8439682" cy="1254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800780"/>
            <a:ext cx="8640956" cy="3436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7287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16832"/>
            <a:ext cx="8784972" cy="21393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1"/>
            <a:ext cx="8784974" cy="2139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20888"/>
            <a:ext cx="8784974" cy="7497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2420888"/>
            <a:ext cx="8784974" cy="783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892978"/>
            <a:ext cx="8496940" cy="3344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84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5173"/>
          <a:stretch/>
        </p:blipFill>
        <p:spPr>
          <a:xfrm>
            <a:off x="323529" y="332656"/>
            <a:ext cx="8496942" cy="235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04664"/>
            <a:ext cx="8496942" cy="6838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11607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1844824"/>
            <a:ext cx="878497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2132856"/>
            <a:ext cx="878497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2420888"/>
            <a:ext cx="8784974" cy="584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8928992" cy="3918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573936"/>
            <a:ext cx="8928990" cy="16309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7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7664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1844824"/>
            <a:ext cx="8784974" cy="766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908720"/>
            <a:ext cx="8439682" cy="39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2636912"/>
            <a:ext cx="8439682" cy="75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0" y="2636912"/>
            <a:ext cx="8439682" cy="759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7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803086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64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40960" cy="10046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76870"/>
            <a:ext cx="8640960" cy="100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661248"/>
            <a:ext cx="8352928" cy="1182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33056"/>
            <a:ext cx="8352926" cy="2059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204864"/>
            <a:ext cx="8352926" cy="1921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96752"/>
            <a:ext cx="8352926" cy="1628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42690"/>
            <a:ext cx="8352926" cy="116398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7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83658"/>
            <a:ext cx="8640960" cy="14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0796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556790"/>
            <a:ext cx="8640960" cy="30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862092"/>
            <a:ext cx="8640960" cy="486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348878"/>
            <a:ext cx="8640960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96950"/>
            <a:ext cx="8640960" cy="63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51134"/>
            <a:ext cx="8496944" cy="4474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2114"/>
            <a:ext cx="8496944" cy="14487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6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0833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556790"/>
            <a:ext cx="8640960" cy="2083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2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81924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7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78254"/>
            <a:ext cx="8640960" cy="4186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2578252"/>
            <a:ext cx="8640960" cy="418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2" idx="3"/>
            <a:endCxn id="1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08720"/>
            <a:ext cx="8496942" cy="39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24434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1628799"/>
            <a:ext cx="8640960" cy="2443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3" idx="3"/>
            <a:endCxn id="25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3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40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20888"/>
            <a:ext cx="8640958" cy="80452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2420887"/>
            <a:ext cx="8640960" cy="80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013176"/>
            <a:ext cx="7056784" cy="1794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356992"/>
            <a:ext cx="7056784" cy="2625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32656"/>
            <a:ext cx="7056784" cy="35097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0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2060848"/>
            <a:ext cx="6886575" cy="1971675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28712" y="2035700"/>
            <a:ext cx="6886576" cy="1996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204864"/>
            <a:ext cx="8661836" cy="10765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204862"/>
            <a:ext cx="8651396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2" y="2353447"/>
            <a:ext cx="8651396" cy="46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1082" y="2815951"/>
            <a:ext cx="8651396" cy="46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355976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7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496968"/>
            <a:ext cx="8784974" cy="231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62310"/>
            <a:ext cx="8784976" cy="3154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8784976" cy="27547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2204864"/>
            <a:ext cx="8661834" cy="9309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204862"/>
            <a:ext cx="8651396" cy="465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2" y="2670325"/>
            <a:ext cx="8651396" cy="46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28156"/>
            <a:ext cx="8640958" cy="4241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2625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204864"/>
            <a:ext cx="8661836" cy="7707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204862"/>
            <a:ext cx="8651396" cy="770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356992"/>
            <a:ext cx="8640956" cy="3097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9553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1772816"/>
            <a:ext cx="8661834" cy="24063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1740455"/>
            <a:ext cx="8651396" cy="243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48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8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3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132856"/>
            <a:ext cx="8784973" cy="139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805264"/>
            <a:ext cx="4752528" cy="100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16832"/>
            <a:ext cx="4752528" cy="1572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484784"/>
            <a:ext cx="4752528" cy="1700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332656"/>
            <a:ext cx="4752528" cy="18015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1619672" y="35483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Measures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355976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56388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736" y="3486734"/>
            <a:ext cx="4752528" cy="28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1046</TotalTime>
  <Words>977</Words>
  <Application>Microsoft Office PowerPoint</Application>
  <PresentationFormat>On-screen Show (4:3)</PresentationFormat>
  <Paragraphs>430</Paragraphs>
  <Slides>124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9" baseType="lpstr">
      <vt:lpstr>Arial</vt:lpstr>
      <vt:lpstr>Calibri</vt:lpstr>
      <vt:lpstr>Calibri Light</vt:lpstr>
      <vt:lpstr>Comic Sans MS</vt:lpstr>
      <vt:lpstr>Theme1</vt:lpstr>
      <vt:lpstr>Compound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Compound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703</cp:revision>
  <dcterms:created xsi:type="dcterms:W3CDTF">2014-02-21T20:01:10Z</dcterms:created>
  <dcterms:modified xsi:type="dcterms:W3CDTF">2020-11-07T20:19:58Z</dcterms:modified>
</cp:coreProperties>
</file>