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178"/>
  </p:notesMasterIdLst>
  <p:sldIdLst>
    <p:sldId id="2670" r:id="rId2"/>
    <p:sldId id="7311" r:id="rId3"/>
    <p:sldId id="7312" r:id="rId4"/>
    <p:sldId id="7313" r:id="rId5"/>
    <p:sldId id="7331" r:id="rId6"/>
    <p:sldId id="7332" r:id="rId7"/>
    <p:sldId id="7334" r:id="rId8"/>
    <p:sldId id="7335" r:id="rId9"/>
    <p:sldId id="7336" r:id="rId10"/>
    <p:sldId id="7337" r:id="rId11"/>
    <p:sldId id="7333" r:id="rId12"/>
    <p:sldId id="7338" r:id="rId13"/>
    <p:sldId id="7433" r:id="rId14"/>
    <p:sldId id="7434" r:id="rId15"/>
    <p:sldId id="7441" r:id="rId16"/>
    <p:sldId id="7435" r:id="rId17"/>
    <p:sldId id="7436" r:id="rId18"/>
    <p:sldId id="7437" r:id="rId19"/>
    <p:sldId id="5684" r:id="rId20"/>
    <p:sldId id="5685" r:id="rId21"/>
    <p:sldId id="5686" r:id="rId22"/>
    <p:sldId id="5687" r:id="rId23"/>
    <p:sldId id="5688" r:id="rId24"/>
    <p:sldId id="5689" r:id="rId25"/>
    <p:sldId id="2725" r:id="rId26"/>
    <p:sldId id="2726" r:id="rId27"/>
    <p:sldId id="5620" r:id="rId28"/>
    <p:sldId id="5621" r:id="rId29"/>
    <p:sldId id="5622" r:id="rId30"/>
    <p:sldId id="5623" r:id="rId31"/>
    <p:sldId id="5624" r:id="rId32"/>
    <p:sldId id="5625" r:id="rId33"/>
    <p:sldId id="4796" r:id="rId34"/>
    <p:sldId id="4868" r:id="rId35"/>
    <p:sldId id="4870" r:id="rId36"/>
    <p:sldId id="5709" r:id="rId37"/>
    <p:sldId id="5710" r:id="rId38"/>
    <p:sldId id="5719" r:id="rId39"/>
    <p:sldId id="5720" r:id="rId40"/>
    <p:sldId id="5725" r:id="rId41"/>
    <p:sldId id="5726" r:id="rId42"/>
    <p:sldId id="5727" r:id="rId43"/>
    <p:sldId id="5738" r:id="rId44"/>
    <p:sldId id="5739" r:id="rId45"/>
    <p:sldId id="5740" r:id="rId46"/>
    <p:sldId id="5752" r:id="rId47"/>
    <p:sldId id="5753" r:id="rId48"/>
    <p:sldId id="5768" r:id="rId49"/>
    <p:sldId id="5769" r:id="rId50"/>
    <p:sldId id="5770" r:id="rId51"/>
    <p:sldId id="5794" r:id="rId52"/>
    <p:sldId id="5795" r:id="rId53"/>
    <p:sldId id="5797" r:id="rId54"/>
    <p:sldId id="5796" r:id="rId55"/>
    <p:sldId id="5804" r:id="rId56"/>
    <p:sldId id="5805" r:id="rId57"/>
    <p:sldId id="5814" r:id="rId58"/>
    <p:sldId id="5815" r:id="rId59"/>
    <p:sldId id="5824" r:id="rId60"/>
    <p:sldId id="5825" r:id="rId61"/>
    <p:sldId id="5846" r:id="rId62"/>
    <p:sldId id="5847" r:id="rId63"/>
    <p:sldId id="5877" r:id="rId64"/>
    <p:sldId id="5878" r:id="rId65"/>
    <p:sldId id="5879" r:id="rId66"/>
    <p:sldId id="5892" r:id="rId67"/>
    <p:sldId id="5893" r:id="rId68"/>
    <p:sldId id="5894" r:id="rId69"/>
    <p:sldId id="5904" r:id="rId70"/>
    <p:sldId id="5905" r:id="rId71"/>
    <p:sldId id="5906" r:id="rId72"/>
    <p:sldId id="5922" r:id="rId73"/>
    <p:sldId id="5923" r:id="rId74"/>
    <p:sldId id="5924" r:id="rId75"/>
    <p:sldId id="5945" r:id="rId76"/>
    <p:sldId id="5946" r:id="rId77"/>
    <p:sldId id="5947" r:id="rId78"/>
    <p:sldId id="5954" r:id="rId79"/>
    <p:sldId id="5955" r:id="rId80"/>
    <p:sldId id="7027" r:id="rId81"/>
    <p:sldId id="7028" r:id="rId82"/>
    <p:sldId id="7036" r:id="rId83"/>
    <p:sldId id="7037" r:id="rId84"/>
    <p:sldId id="7062" r:id="rId85"/>
    <p:sldId id="7063" r:id="rId86"/>
    <p:sldId id="7064" r:id="rId87"/>
    <p:sldId id="7076" r:id="rId88"/>
    <p:sldId id="7077" r:id="rId89"/>
    <p:sldId id="7078" r:id="rId90"/>
    <p:sldId id="7086" r:id="rId91"/>
    <p:sldId id="7087" r:id="rId92"/>
    <p:sldId id="7090" r:id="rId93"/>
    <p:sldId id="7089" r:id="rId94"/>
    <p:sldId id="7101" r:id="rId95"/>
    <p:sldId id="7102" r:id="rId96"/>
    <p:sldId id="7103" r:id="rId97"/>
    <p:sldId id="7122" r:id="rId98"/>
    <p:sldId id="7123" r:id="rId99"/>
    <p:sldId id="7128" r:id="rId100"/>
    <p:sldId id="7129" r:id="rId101"/>
    <p:sldId id="7130" r:id="rId102"/>
    <p:sldId id="5997" r:id="rId103"/>
    <p:sldId id="5998" r:id="rId104"/>
    <p:sldId id="5999" r:id="rId105"/>
    <p:sldId id="5968" r:id="rId106"/>
    <p:sldId id="5969" r:id="rId107"/>
    <p:sldId id="5970" r:id="rId108"/>
    <p:sldId id="6003" r:id="rId109"/>
    <p:sldId id="6004" r:id="rId110"/>
    <p:sldId id="6020" r:id="rId111"/>
    <p:sldId id="6021" r:id="rId112"/>
    <p:sldId id="6022" r:id="rId113"/>
    <p:sldId id="6041" r:id="rId114"/>
    <p:sldId id="6042" r:id="rId115"/>
    <p:sldId id="6043" r:id="rId116"/>
    <p:sldId id="6051" r:id="rId117"/>
    <p:sldId id="6052" r:id="rId118"/>
    <p:sldId id="6053" r:id="rId119"/>
    <p:sldId id="6059" r:id="rId120"/>
    <p:sldId id="6060" r:id="rId121"/>
    <p:sldId id="6061" r:id="rId122"/>
    <p:sldId id="6068" r:id="rId123"/>
    <p:sldId id="6069" r:id="rId124"/>
    <p:sldId id="6079" r:id="rId125"/>
    <p:sldId id="6080" r:id="rId126"/>
    <p:sldId id="6107" r:id="rId127"/>
    <p:sldId id="6108" r:id="rId128"/>
    <p:sldId id="6109" r:id="rId129"/>
    <p:sldId id="6118" r:id="rId130"/>
    <p:sldId id="6119" r:id="rId131"/>
    <p:sldId id="6120" r:id="rId132"/>
    <p:sldId id="6145" r:id="rId133"/>
    <p:sldId id="6146" r:id="rId134"/>
    <p:sldId id="6147" r:id="rId135"/>
    <p:sldId id="6157" r:id="rId136"/>
    <p:sldId id="6158" r:id="rId137"/>
    <p:sldId id="6174" r:id="rId138"/>
    <p:sldId id="6175" r:id="rId139"/>
    <p:sldId id="6176" r:id="rId140"/>
    <p:sldId id="6184" r:id="rId141"/>
    <p:sldId id="6185" r:id="rId142"/>
    <p:sldId id="6186" r:id="rId143"/>
    <p:sldId id="6196" r:id="rId144"/>
    <p:sldId id="6197" r:id="rId145"/>
    <p:sldId id="6198" r:id="rId146"/>
    <p:sldId id="6216" r:id="rId147"/>
    <p:sldId id="6217" r:id="rId148"/>
    <p:sldId id="6218" r:id="rId149"/>
    <p:sldId id="6233" r:id="rId150"/>
    <p:sldId id="6234" r:id="rId151"/>
    <p:sldId id="6235" r:id="rId152"/>
    <p:sldId id="6253" r:id="rId153"/>
    <p:sldId id="6254" r:id="rId154"/>
    <p:sldId id="6256" r:id="rId155"/>
    <p:sldId id="6255" r:id="rId156"/>
    <p:sldId id="6260" r:id="rId157"/>
    <p:sldId id="6261" r:id="rId158"/>
    <p:sldId id="6262" r:id="rId159"/>
    <p:sldId id="6269" r:id="rId160"/>
    <p:sldId id="6272" r:id="rId161"/>
    <p:sldId id="6270" r:id="rId162"/>
    <p:sldId id="6314" r:id="rId163"/>
    <p:sldId id="6315" r:id="rId164"/>
    <p:sldId id="6325" r:id="rId165"/>
    <p:sldId id="6326" r:id="rId166"/>
    <p:sldId id="6347" r:id="rId167"/>
    <p:sldId id="6348" r:id="rId168"/>
    <p:sldId id="6349" r:id="rId169"/>
    <p:sldId id="6350" r:id="rId170"/>
    <p:sldId id="6354" r:id="rId171"/>
    <p:sldId id="6355" r:id="rId172"/>
    <p:sldId id="6356" r:id="rId173"/>
    <p:sldId id="6357" r:id="rId174"/>
    <p:sldId id="6428" r:id="rId175"/>
    <p:sldId id="6429" r:id="rId176"/>
    <p:sldId id="6430" r:id="rId17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423" autoAdjust="0"/>
    <p:restoredTop sz="96433" autoAdjust="0"/>
  </p:normalViewPr>
  <p:slideViewPr>
    <p:cSldViewPr>
      <p:cViewPr varScale="1">
        <p:scale>
          <a:sx n="111" d="100"/>
          <a:sy n="111" d="100"/>
        </p:scale>
        <p:origin x="1368" y="1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75" Type="http://schemas.openxmlformats.org/officeDocument/2006/relationships/slide" Target="slides/slide174.xml"/><Relationship Id="rId170" Type="http://schemas.openxmlformats.org/officeDocument/2006/relationships/slide" Target="slides/slide169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181" Type="http://schemas.openxmlformats.org/officeDocument/2006/relationships/theme" Target="theme/theme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slide" Target="slides/slide175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72" Type="http://schemas.openxmlformats.org/officeDocument/2006/relationships/slide" Target="slides/slide171.xml"/><Relationship Id="rId180" Type="http://schemas.openxmlformats.org/officeDocument/2006/relationships/viewProps" Target="viewProp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notesMaster" Target="notesMasters/notes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presProps" Target="presProp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045D7B-EC58-402F-B0E5-E781FC297264}" type="datetimeFigureOut">
              <a:rPr lang="en-GB" smtClean="0"/>
              <a:t>30/10/2020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447FC3-919F-4D80-9A8A-11997FC488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21678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8718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30/10/2020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318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30/10/2020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6028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30/10/2020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8510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30/10/2020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7434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30/10/2020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9286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30/10/2020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7023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30/10/2020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4525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30/10/2020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151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30/10/2020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924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30/10/2020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8085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716016" y="-127601"/>
            <a:ext cx="4372736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50" b="1" i="1" dirty="0" smtClean="0">
                <a:solidFill>
                  <a:schemeClr val="tx2">
                    <a:lumMod val="60000"/>
                    <a:lumOff val="40000"/>
                    <a:alpha val="35000"/>
                  </a:schemeClr>
                </a:solidFill>
              </a:rPr>
              <a:t>@westiesworkshop</a:t>
            </a:r>
            <a:endParaRPr lang="en-GB" sz="4050" b="1" i="1" dirty="0">
              <a:solidFill>
                <a:schemeClr val="tx2">
                  <a:lumMod val="60000"/>
                  <a:lumOff val="40000"/>
                  <a:alpha val="35000"/>
                </a:schemeClr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5DA498-665A-44B3-B930-DBEAEFF5CD39}" type="datetimeFigureOut">
              <a:rPr lang="en-GB" smtClean="0"/>
              <a:pPr/>
              <a:t>30/10/2020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1810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7" Type="http://schemas.openxmlformats.org/officeDocument/2006/relationships/slide" Target="slide13.xml"/><Relationship Id="rId2" Type="http://schemas.openxmlformats.org/officeDocument/2006/relationships/slide" Target="slide2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slide" Target="slide2.xml"/><Relationship Id="rId4" Type="http://schemas.openxmlformats.org/officeDocument/2006/relationships/slide" Target="slide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0.png"/><Relationship Id="rId4" Type="http://schemas.openxmlformats.org/officeDocument/2006/relationships/image" Target="../media/image2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33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33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3.png"/><Relationship Id="rId4" Type="http://schemas.openxmlformats.org/officeDocument/2006/relationships/image" Target="../media/image2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33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33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6.png"/><Relationship Id="rId4" Type="http://schemas.openxmlformats.org/officeDocument/2006/relationships/image" Target="../media/image2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3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8.png"/><Relationship Id="rId4" Type="http://schemas.openxmlformats.org/officeDocument/2006/relationships/image" Target="../media/image2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33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33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1.png"/><Relationship Id="rId4" Type="http://schemas.openxmlformats.org/officeDocument/2006/relationships/image" Target="../media/image2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33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33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33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33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3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33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0.png"/><Relationship Id="rId4" Type="http://schemas.openxmlformats.org/officeDocument/2006/relationships/image" Target="../media/image2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33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2.png"/><Relationship Id="rId4" Type="http://schemas.openxmlformats.org/officeDocument/2006/relationships/image" Target="../media/image2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33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33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33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33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7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33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33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33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33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33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3.png"/><Relationship Id="rId4" Type="http://schemas.openxmlformats.org/officeDocument/2006/relationships/image" Target="../media/image2.pn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33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33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33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3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8.png"/><Relationship Id="rId4" Type="http://schemas.openxmlformats.org/officeDocument/2006/relationships/image" Target="../media/image2.pn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33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33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1.png"/><Relationship Id="rId4" Type="http://schemas.openxmlformats.org/officeDocument/2006/relationships/image" Target="../media/image2.pn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33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33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4.png"/><Relationship Id="rId4" Type="http://schemas.openxmlformats.org/officeDocument/2006/relationships/image" Target="../media/image2.png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33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33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7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33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33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0.png"/><Relationship Id="rId4" Type="http://schemas.openxmlformats.org/officeDocument/2006/relationships/image" Target="../media/image2.png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33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33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33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33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33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33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3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.xml"/><Relationship Id="rId4" Type="http://schemas.openxmlformats.org/officeDocument/2006/relationships/image" Target="../media/image5.png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33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3.xml"/><Relationship Id="rId4" Type="http://schemas.openxmlformats.org/officeDocument/2006/relationships/image" Target="../media/image5.png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1.png"/><Relationship Id="rId4" Type="http://schemas.openxmlformats.org/officeDocument/2006/relationships/image" Target="../media/image2.png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33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33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33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5.png"/><Relationship Id="rId4" Type="http://schemas.openxmlformats.org/officeDocument/2006/relationships/image" Target="../media/image2.png"/></Relationships>
</file>

<file path=ppt/slides/_rels/slide1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177.png"/><Relationship Id="rId7" Type="http://schemas.openxmlformats.org/officeDocument/2006/relationships/image" Target="../media/image2.png"/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3.xml"/><Relationship Id="rId5" Type="http://schemas.openxmlformats.org/officeDocument/2006/relationships/image" Target="../media/image5.png"/><Relationship Id="rId4" Type="http://schemas.openxmlformats.org/officeDocument/2006/relationships/image" Target="../media/image178.png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33.xm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3.xml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33.xm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33.xml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33.xml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33.xml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6.png"/><Relationship Id="rId4" Type="http://schemas.openxmlformats.org/officeDocument/2006/relationships/image" Target="../media/image2.png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33.xml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3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.xml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.xml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.xml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.xml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.xml"/><Relationship Id="rId4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33.xml.rels><?xml version="1.0" encoding="UTF-8" standalone="yes"?>
<Relationships xmlns="http://schemas.openxmlformats.org/package/2006/relationships"><Relationship Id="rId13" Type="http://schemas.openxmlformats.org/officeDocument/2006/relationships/slide" Target="slide59.xml"/><Relationship Id="rId18" Type="http://schemas.openxmlformats.org/officeDocument/2006/relationships/slide" Target="slide72.xml"/><Relationship Id="rId26" Type="http://schemas.openxmlformats.org/officeDocument/2006/relationships/slide" Target="slide116.xml"/><Relationship Id="rId39" Type="http://schemas.openxmlformats.org/officeDocument/2006/relationships/slide" Target="slide152.xml"/><Relationship Id="rId3" Type="http://schemas.openxmlformats.org/officeDocument/2006/relationships/slide" Target="slide1.xml"/><Relationship Id="rId21" Type="http://schemas.openxmlformats.org/officeDocument/2006/relationships/slide" Target="slide102.xml"/><Relationship Id="rId34" Type="http://schemas.openxmlformats.org/officeDocument/2006/relationships/slide" Target="slide137.xml"/><Relationship Id="rId42" Type="http://schemas.openxmlformats.org/officeDocument/2006/relationships/slide" Target="slide162.xml"/><Relationship Id="rId47" Type="http://schemas.openxmlformats.org/officeDocument/2006/relationships/slide" Target="slide80.xml"/><Relationship Id="rId50" Type="http://schemas.openxmlformats.org/officeDocument/2006/relationships/slide" Target="slide87.xml"/><Relationship Id="rId7" Type="http://schemas.openxmlformats.org/officeDocument/2006/relationships/slide" Target="slide43.xml"/><Relationship Id="rId12" Type="http://schemas.openxmlformats.org/officeDocument/2006/relationships/slide" Target="slide57.xml"/><Relationship Id="rId17" Type="http://schemas.openxmlformats.org/officeDocument/2006/relationships/slide" Target="slide69.xml"/><Relationship Id="rId25" Type="http://schemas.openxmlformats.org/officeDocument/2006/relationships/slide" Target="slide113.xml"/><Relationship Id="rId33" Type="http://schemas.openxmlformats.org/officeDocument/2006/relationships/slide" Target="slide135.xml"/><Relationship Id="rId38" Type="http://schemas.openxmlformats.org/officeDocument/2006/relationships/slide" Target="slide149.xml"/><Relationship Id="rId46" Type="http://schemas.openxmlformats.org/officeDocument/2006/relationships/slide" Target="slide174.xml"/><Relationship Id="rId2" Type="http://schemas.openxmlformats.org/officeDocument/2006/relationships/slide" Target="slide34.xml"/><Relationship Id="rId16" Type="http://schemas.openxmlformats.org/officeDocument/2006/relationships/slide" Target="slide66.xml"/><Relationship Id="rId20" Type="http://schemas.openxmlformats.org/officeDocument/2006/relationships/slide" Target="slide78.xml"/><Relationship Id="rId29" Type="http://schemas.openxmlformats.org/officeDocument/2006/relationships/slide" Target="slide124.xml"/><Relationship Id="rId41" Type="http://schemas.openxmlformats.org/officeDocument/2006/relationships/slide" Target="slide159.xml"/><Relationship Id="rId54" Type="http://schemas.openxmlformats.org/officeDocument/2006/relationships/slide" Target="slide99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0.xml"/><Relationship Id="rId11" Type="http://schemas.openxmlformats.org/officeDocument/2006/relationships/slide" Target="slide55.xml"/><Relationship Id="rId24" Type="http://schemas.openxmlformats.org/officeDocument/2006/relationships/slide" Target="slide110.xml"/><Relationship Id="rId32" Type="http://schemas.openxmlformats.org/officeDocument/2006/relationships/slide" Target="slide132.xml"/><Relationship Id="rId37" Type="http://schemas.openxmlformats.org/officeDocument/2006/relationships/slide" Target="slide146.xml"/><Relationship Id="rId40" Type="http://schemas.openxmlformats.org/officeDocument/2006/relationships/slide" Target="slide156.xml"/><Relationship Id="rId45" Type="http://schemas.openxmlformats.org/officeDocument/2006/relationships/slide" Target="slide170.xml"/><Relationship Id="rId53" Type="http://schemas.openxmlformats.org/officeDocument/2006/relationships/slide" Target="slide97.xml"/><Relationship Id="rId5" Type="http://schemas.openxmlformats.org/officeDocument/2006/relationships/slide" Target="slide38.xml"/><Relationship Id="rId15" Type="http://schemas.openxmlformats.org/officeDocument/2006/relationships/slide" Target="slide63.xml"/><Relationship Id="rId23" Type="http://schemas.openxmlformats.org/officeDocument/2006/relationships/slide" Target="slide108.xml"/><Relationship Id="rId28" Type="http://schemas.openxmlformats.org/officeDocument/2006/relationships/slide" Target="slide122.xml"/><Relationship Id="rId36" Type="http://schemas.openxmlformats.org/officeDocument/2006/relationships/slide" Target="slide143.xml"/><Relationship Id="rId49" Type="http://schemas.openxmlformats.org/officeDocument/2006/relationships/slide" Target="slide84.xml"/><Relationship Id="rId10" Type="http://schemas.openxmlformats.org/officeDocument/2006/relationships/slide" Target="slide51.xml"/><Relationship Id="rId19" Type="http://schemas.openxmlformats.org/officeDocument/2006/relationships/slide" Target="slide75.xml"/><Relationship Id="rId31" Type="http://schemas.openxmlformats.org/officeDocument/2006/relationships/slide" Target="slide129.xml"/><Relationship Id="rId44" Type="http://schemas.openxmlformats.org/officeDocument/2006/relationships/slide" Target="slide166.xml"/><Relationship Id="rId52" Type="http://schemas.openxmlformats.org/officeDocument/2006/relationships/slide" Target="slide94.xml"/><Relationship Id="rId4" Type="http://schemas.openxmlformats.org/officeDocument/2006/relationships/slide" Target="slide36.xml"/><Relationship Id="rId9" Type="http://schemas.openxmlformats.org/officeDocument/2006/relationships/slide" Target="slide48.xml"/><Relationship Id="rId14" Type="http://schemas.openxmlformats.org/officeDocument/2006/relationships/slide" Target="slide61.xml"/><Relationship Id="rId22" Type="http://schemas.openxmlformats.org/officeDocument/2006/relationships/slide" Target="slide105.xml"/><Relationship Id="rId27" Type="http://schemas.openxmlformats.org/officeDocument/2006/relationships/slide" Target="slide119.xml"/><Relationship Id="rId30" Type="http://schemas.openxmlformats.org/officeDocument/2006/relationships/slide" Target="slide126.xml"/><Relationship Id="rId35" Type="http://schemas.openxmlformats.org/officeDocument/2006/relationships/slide" Target="slide140.xml"/><Relationship Id="rId43" Type="http://schemas.openxmlformats.org/officeDocument/2006/relationships/slide" Target="slide164.xml"/><Relationship Id="rId48" Type="http://schemas.openxmlformats.org/officeDocument/2006/relationships/slide" Target="slide82.xml"/><Relationship Id="rId8" Type="http://schemas.openxmlformats.org/officeDocument/2006/relationships/slide" Target="slide46.xml"/><Relationship Id="rId51" Type="http://schemas.openxmlformats.org/officeDocument/2006/relationships/slide" Target="slide9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3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3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3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3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3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3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3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3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3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3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3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3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3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3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3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3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3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2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3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3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3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png"/><Relationship Id="rId4" Type="http://schemas.openxmlformats.org/officeDocument/2006/relationships/image" Target="../media/image2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3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3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33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33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png"/><Relationship Id="rId4" Type="http://schemas.openxmlformats.org/officeDocument/2006/relationships/image" Target="../media/image2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33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png"/><Relationship Id="rId4" Type="http://schemas.openxmlformats.org/officeDocument/2006/relationships/image" Target="../media/image2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3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png"/><Relationship Id="rId4" Type="http://schemas.openxmlformats.org/officeDocument/2006/relationships/image" Target="../media/image2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33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33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33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png"/><Relationship Id="rId4" Type="http://schemas.openxmlformats.org/officeDocument/2006/relationships/image" Target="../media/image2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33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png"/><Relationship Id="rId4" Type="http://schemas.openxmlformats.org/officeDocument/2006/relationships/image" Target="../media/image2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3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7.png"/><Relationship Id="rId4" Type="http://schemas.openxmlformats.org/officeDocument/2006/relationships/image" Target="../media/image2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1.png"/><Relationship Id="rId4" Type="http://schemas.openxmlformats.org/officeDocument/2006/relationships/image" Target="../media/image2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7" Type="http://schemas.openxmlformats.org/officeDocument/2006/relationships/image" Target="../media/image5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33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33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3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2267744" y="368077"/>
            <a:ext cx="489589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 smtClean="0">
                <a:latin typeface="Comic Sans MS" pitchFamily="66" charset="0"/>
              </a:rPr>
              <a:t>Complex Numbers</a:t>
            </a:r>
            <a:endParaRPr lang="en-GB" sz="4400" dirty="0">
              <a:latin typeface="Comic Sans MS" pitchFamily="66" charset="0"/>
            </a:endParaRPr>
          </a:p>
        </p:txBody>
      </p:sp>
      <p:sp>
        <p:nvSpPr>
          <p:cNvPr id="12" name="Rectangle 11">
            <a:hlinkClick r:id="rId2" action="ppaction://hlinksldjump"/>
          </p:cNvPr>
          <p:cNvSpPr/>
          <p:nvPr/>
        </p:nvSpPr>
        <p:spPr>
          <a:xfrm>
            <a:off x="6372328" y="2168920"/>
            <a:ext cx="1152000" cy="540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2019 2 </a:t>
            </a:r>
            <a:endParaRPr lang="en-GB" b="1" dirty="0"/>
          </a:p>
        </p:txBody>
      </p:sp>
      <p:sp>
        <p:nvSpPr>
          <p:cNvPr id="24" name="Rectangle 23">
            <a:hlinkClick r:id="rId3" action="ppaction://hlinksldjump"/>
          </p:cNvPr>
          <p:cNvSpPr/>
          <p:nvPr/>
        </p:nvSpPr>
        <p:spPr>
          <a:xfrm>
            <a:off x="107504" y="44624"/>
            <a:ext cx="194421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latin typeface="Comic Sans MS" panose="030F0702030302020204" pitchFamily="66" charset="0"/>
              </a:rPr>
              <a:t>Old Spec Q’s</a:t>
            </a:r>
            <a:endParaRPr lang="en-GB" sz="2000" b="1" dirty="0">
              <a:latin typeface="Comic Sans MS" panose="030F0702030302020204" pitchFamily="66" charset="0"/>
            </a:endParaRPr>
          </a:p>
        </p:txBody>
      </p:sp>
      <p:sp>
        <p:nvSpPr>
          <p:cNvPr id="26" name="Rectangle 25">
            <a:hlinkClick r:id="" action="ppaction://noaction"/>
          </p:cNvPr>
          <p:cNvSpPr/>
          <p:nvPr/>
        </p:nvSpPr>
        <p:spPr>
          <a:xfrm>
            <a:off x="143372" y="6362897"/>
            <a:ext cx="4068588" cy="3784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latin typeface="Comic Sans MS" panose="030F0702030302020204" pitchFamily="66" charset="0"/>
              </a:rPr>
              <a:t>See also: Roots of Polynomials</a:t>
            </a:r>
            <a:endParaRPr lang="en-GB" sz="2000" b="1" dirty="0">
              <a:latin typeface="Comic Sans MS" panose="030F0702030302020204" pitchFamily="66" charset="0"/>
            </a:endParaRPr>
          </a:p>
        </p:txBody>
      </p:sp>
      <p:sp>
        <p:nvSpPr>
          <p:cNvPr id="28" name="Rectangle 27">
            <a:hlinkClick r:id="rId4" action="ppaction://hlinksldjump"/>
          </p:cNvPr>
          <p:cNvSpPr/>
          <p:nvPr/>
        </p:nvSpPr>
        <p:spPr>
          <a:xfrm>
            <a:off x="6372328" y="1556792"/>
            <a:ext cx="1152000" cy="540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SAM 2 </a:t>
            </a:r>
            <a:endParaRPr lang="en-GB" b="1" dirty="0"/>
          </a:p>
        </p:txBody>
      </p:sp>
      <p:sp>
        <p:nvSpPr>
          <p:cNvPr id="9" name="Rectangle 8"/>
          <p:cNvSpPr/>
          <p:nvPr/>
        </p:nvSpPr>
        <p:spPr>
          <a:xfrm>
            <a:off x="7236424" y="81211"/>
            <a:ext cx="1800072" cy="32345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Argand Locus</a:t>
            </a:r>
            <a:endParaRPr lang="en-GB" b="1" dirty="0"/>
          </a:p>
        </p:txBody>
      </p:sp>
      <p:sp>
        <p:nvSpPr>
          <p:cNvPr id="10" name="Rectangle 9">
            <a:hlinkClick r:id="rId5" action="ppaction://hlinksldjump"/>
          </p:cNvPr>
          <p:cNvSpPr/>
          <p:nvPr/>
        </p:nvSpPr>
        <p:spPr>
          <a:xfrm>
            <a:off x="1691680" y="1556792"/>
            <a:ext cx="1152000" cy="540000"/>
          </a:xfrm>
          <a:prstGeom prst="rect">
            <a:avLst/>
          </a:prstGeom>
          <a:gradFill flip="none" rotWithShape="1">
            <a:gsLst>
              <a:gs pos="0">
                <a:srgbClr val="92D050"/>
              </a:gs>
              <a:gs pos="100000">
                <a:schemeClr val="accent2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SAM  </a:t>
            </a:r>
            <a:endParaRPr lang="en-GB" b="1" dirty="0"/>
          </a:p>
        </p:txBody>
      </p:sp>
      <p:sp>
        <p:nvSpPr>
          <p:cNvPr id="11" name="Rectangle 10">
            <a:hlinkClick r:id="rId6" action="ppaction://hlinksldjump"/>
          </p:cNvPr>
          <p:cNvSpPr/>
          <p:nvPr/>
        </p:nvSpPr>
        <p:spPr>
          <a:xfrm>
            <a:off x="1691680" y="2168920"/>
            <a:ext cx="1152000" cy="540000"/>
          </a:xfrm>
          <a:prstGeom prst="rect">
            <a:avLst/>
          </a:prstGeom>
          <a:gradFill flip="none" rotWithShape="1">
            <a:gsLst>
              <a:gs pos="0">
                <a:srgbClr val="92D050"/>
              </a:gs>
              <a:gs pos="100000">
                <a:schemeClr val="accent2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2018  </a:t>
            </a:r>
            <a:endParaRPr lang="en-GB" b="1" dirty="0"/>
          </a:p>
        </p:txBody>
      </p:sp>
      <p:sp>
        <p:nvSpPr>
          <p:cNvPr id="13" name="Rectangle 12">
            <a:hlinkClick r:id="rId7" action="ppaction://hlinksldjump"/>
          </p:cNvPr>
          <p:cNvSpPr/>
          <p:nvPr/>
        </p:nvSpPr>
        <p:spPr>
          <a:xfrm>
            <a:off x="1691680" y="2780928"/>
            <a:ext cx="1152000" cy="540000"/>
          </a:xfrm>
          <a:prstGeom prst="rect">
            <a:avLst/>
          </a:prstGeom>
          <a:gradFill flip="none" rotWithShape="1">
            <a:gsLst>
              <a:gs pos="0">
                <a:srgbClr val="92D050"/>
              </a:gs>
              <a:gs pos="100000">
                <a:schemeClr val="accent2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2019  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2203750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332655"/>
            <a:ext cx="7628046" cy="600885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55575" y="332655"/>
            <a:ext cx="7628047" cy="60088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Example marking 3 &amp; 4</a:t>
            </a:r>
            <a:endParaRPr lang="en-GB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705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 </a:t>
            </a:r>
            <a:endParaRPr lang="en-GB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9" name="Picture 8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7294" y="6225200"/>
            <a:ext cx="643138" cy="643138"/>
          </a:xfrm>
          <a:prstGeom prst="rect">
            <a:avLst/>
          </a:prstGeom>
          <a:noFill/>
        </p:spPr>
      </p:pic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85886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1535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620688"/>
            <a:ext cx="8640958" cy="4360974"/>
          </a:xfrm>
          <a:prstGeom prst="rect">
            <a:avLst/>
          </a:prstGeom>
        </p:spPr>
      </p:pic>
      <p:pic>
        <p:nvPicPr>
          <p:cNvPr id="10" name="Picture 9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251520" y="620688"/>
            <a:ext cx="8640959" cy="19442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1248"/>
            <a:ext cx="1196752" cy="1196752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241513" y="2564904"/>
            <a:ext cx="8640959" cy="24167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64432" y="5877272"/>
            <a:ext cx="1435360" cy="954514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0" y="0"/>
            <a:ext cx="1045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Feb 2010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64522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2" grpId="0" animBg="1"/>
      <p:bldP spid="11" grpId="0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379413"/>
            <a:ext cx="8064896" cy="609917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39551" y="379413"/>
            <a:ext cx="8064898" cy="27514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539553" y="3140968"/>
            <a:ext cx="8064896" cy="33376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0" y="0"/>
            <a:ext cx="1045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Feb 2010</a:t>
            </a:r>
            <a:endParaRPr lang="en-GB" dirty="0"/>
          </a:p>
        </p:txBody>
      </p:sp>
      <p:pic>
        <p:nvPicPr>
          <p:cNvPr id="10" name="Picture 9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1248"/>
            <a:ext cx="1196752" cy="11967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45696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2" grpId="0" animBg="1"/>
      <p:bldP spid="11" grpId="0" animBg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77272"/>
            <a:ext cx="1435360" cy="954514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pic>
        <p:nvPicPr>
          <p:cNvPr id="9" name="Picture 8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8" y="404664"/>
            <a:ext cx="8496944" cy="5353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66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388250"/>
            <a:ext cx="8352928" cy="5633038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95535" y="5001754"/>
            <a:ext cx="8352929" cy="10384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395537" y="388250"/>
            <a:ext cx="8352928" cy="6405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1248"/>
            <a:ext cx="1196752" cy="1196752"/>
          </a:xfrm>
          <a:prstGeom prst="rect">
            <a:avLst/>
          </a:prstGeom>
          <a:noFill/>
        </p:spPr>
      </p:pic>
      <p:pic>
        <p:nvPicPr>
          <p:cNvPr id="10" name="Picture 9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95535" y="4221088"/>
            <a:ext cx="8352929" cy="7806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5877272"/>
            <a:ext cx="1435360" cy="954514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395535" y="1028826"/>
            <a:ext cx="8352929" cy="14640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6" name="Rectangle 15"/>
          <p:cNvSpPr/>
          <p:nvPr/>
        </p:nvSpPr>
        <p:spPr>
          <a:xfrm>
            <a:off x="395535" y="2492896"/>
            <a:ext cx="8352929" cy="17281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27879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7" grpId="0" animBg="1"/>
      <p:bldP spid="9" grpId="0" animBg="1"/>
      <p:bldP spid="13" grpId="0" animBg="1"/>
      <p:bldP spid="15" grpId="0" animBg="1"/>
      <p:bldP spid="16" grpId="0" animBg="1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5537" y="1700808"/>
            <a:ext cx="3972926" cy="248128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585537" y="1700808"/>
            <a:ext cx="3972926" cy="656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1248"/>
            <a:ext cx="1196752" cy="1196752"/>
          </a:xfrm>
          <a:prstGeom prst="rect">
            <a:avLst/>
          </a:prstGeom>
          <a:noFill/>
        </p:spPr>
      </p:pic>
      <p:pic>
        <p:nvPicPr>
          <p:cNvPr id="10" name="Picture 9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2585537" y="2357028"/>
            <a:ext cx="3972926" cy="4071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14" name="Rectangle 13"/>
          <p:cNvSpPr/>
          <p:nvPr/>
        </p:nvSpPr>
        <p:spPr>
          <a:xfrm>
            <a:off x="2585537" y="2764210"/>
            <a:ext cx="3972926" cy="4071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sp>
        <p:nvSpPr>
          <p:cNvPr id="15" name="Rectangle 14"/>
          <p:cNvSpPr/>
          <p:nvPr/>
        </p:nvSpPr>
        <p:spPr>
          <a:xfrm>
            <a:off x="2585537" y="3171392"/>
            <a:ext cx="3972926" cy="4736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notes</a:t>
            </a:r>
            <a:endParaRPr lang="en-GB" sz="2800" b="1" dirty="0"/>
          </a:p>
        </p:txBody>
      </p:sp>
      <p:sp>
        <p:nvSpPr>
          <p:cNvPr id="16" name="Rectangle 15"/>
          <p:cNvSpPr/>
          <p:nvPr/>
        </p:nvSpPr>
        <p:spPr>
          <a:xfrm>
            <a:off x="2585537" y="3645024"/>
            <a:ext cx="3972926" cy="5370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 notes</a:t>
            </a:r>
            <a:endParaRPr lang="en-GB" sz="28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46096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77272"/>
            <a:ext cx="1435360" cy="954514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  <p:pic>
        <p:nvPicPr>
          <p:cNvPr id="9" name="Picture 8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9" y="620688"/>
            <a:ext cx="8496942" cy="469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812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764704"/>
            <a:ext cx="8640960" cy="423705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51520" y="738490"/>
            <a:ext cx="8640959" cy="12503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1248"/>
            <a:ext cx="1196752" cy="1196752"/>
          </a:xfrm>
          <a:prstGeom prst="rect">
            <a:avLst/>
          </a:prstGeom>
          <a:noFill/>
        </p:spPr>
      </p:pic>
      <p:pic>
        <p:nvPicPr>
          <p:cNvPr id="10" name="Picture 9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251520" y="3789040"/>
            <a:ext cx="8640959" cy="12127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5877272"/>
            <a:ext cx="1435360" cy="954514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251520" y="1988840"/>
            <a:ext cx="8640959" cy="6594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6" name="Rectangle 15"/>
          <p:cNvSpPr/>
          <p:nvPr/>
        </p:nvSpPr>
        <p:spPr>
          <a:xfrm>
            <a:off x="251520" y="2648334"/>
            <a:ext cx="8640959" cy="11407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536167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5" grpId="0" animBg="1"/>
      <p:bldP spid="16" grpId="0" animBg="1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692696"/>
            <a:ext cx="8640960" cy="477367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51520" y="1988840"/>
            <a:ext cx="8640959" cy="6232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1248"/>
            <a:ext cx="1196752" cy="1196752"/>
          </a:xfrm>
          <a:prstGeom prst="rect">
            <a:avLst/>
          </a:prstGeom>
          <a:noFill/>
        </p:spPr>
      </p:pic>
      <p:pic>
        <p:nvPicPr>
          <p:cNvPr id="10" name="Picture 9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251520" y="2612046"/>
            <a:ext cx="8640959" cy="11049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251520" y="3717032"/>
            <a:ext cx="8640959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sp>
        <p:nvSpPr>
          <p:cNvPr id="15" name="Rectangle 14"/>
          <p:cNvSpPr/>
          <p:nvPr/>
        </p:nvSpPr>
        <p:spPr>
          <a:xfrm>
            <a:off x="251520" y="4437112"/>
            <a:ext cx="8640959" cy="10292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notes</a:t>
            </a:r>
            <a:endParaRPr lang="en-GB" sz="2800" b="1" dirty="0"/>
          </a:p>
        </p:txBody>
      </p:sp>
      <p:sp>
        <p:nvSpPr>
          <p:cNvPr id="16" name="Rectangle 15"/>
          <p:cNvSpPr/>
          <p:nvPr/>
        </p:nvSpPr>
        <p:spPr>
          <a:xfrm>
            <a:off x="251520" y="692696"/>
            <a:ext cx="8640959" cy="12961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Alternative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820160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77272"/>
            <a:ext cx="1435360" cy="954514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pic>
        <p:nvPicPr>
          <p:cNvPr id="9" name="Picture 8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9" y="548680"/>
            <a:ext cx="8496942" cy="4858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612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332656"/>
            <a:ext cx="8640960" cy="5638124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251520" y="5196968"/>
            <a:ext cx="8640959" cy="7738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251520" y="332656"/>
            <a:ext cx="8640959" cy="1080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1248"/>
            <a:ext cx="1196752" cy="1196752"/>
          </a:xfrm>
          <a:prstGeom prst="rect">
            <a:avLst/>
          </a:prstGeom>
          <a:noFill/>
        </p:spPr>
      </p:pic>
      <p:pic>
        <p:nvPicPr>
          <p:cNvPr id="10" name="Picture 9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251520" y="3454254"/>
            <a:ext cx="8640959" cy="994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15" name="Rectangle 14"/>
          <p:cNvSpPr/>
          <p:nvPr/>
        </p:nvSpPr>
        <p:spPr>
          <a:xfrm>
            <a:off x="251520" y="1412776"/>
            <a:ext cx="8640959" cy="8287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6" name="Rectangle 15"/>
          <p:cNvSpPr/>
          <p:nvPr/>
        </p:nvSpPr>
        <p:spPr>
          <a:xfrm>
            <a:off x="251520" y="2241540"/>
            <a:ext cx="8640959" cy="12127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sp>
        <p:nvSpPr>
          <p:cNvPr id="17" name="Rectangle 16"/>
          <p:cNvSpPr/>
          <p:nvPr/>
        </p:nvSpPr>
        <p:spPr>
          <a:xfrm>
            <a:off x="251520" y="4448534"/>
            <a:ext cx="8640959" cy="7484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500924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8" grpId="0" animBg="1"/>
      <p:bldP spid="9" grpId="0" animBg="1"/>
      <p:bldP spid="13" grpId="0" animBg="1"/>
      <p:bldP spid="15" grpId="0" animBg="1"/>
      <p:bldP spid="16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548680"/>
            <a:ext cx="8496944" cy="508489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23528" y="548680"/>
            <a:ext cx="8496944" cy="51115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SF</a:t>
            </a:r>
            <a:endParaRPr lang="en-GB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</a:t>
            </a:r>
            <a:endParaRPr lang="en-GB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9" name="Picture 8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7294" y="6225200"/>
            <a:ext cx="643138" cy="643138"/>
          </a:xfrm>
          <a:prstGeom prst="rect">
            <a:avLst/>
          </a:prstGeom>
          <a:noFill/>
        </p:spPr>
      </p:pic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85886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69562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77272"/>
            <a:ext cx="1435360" cy="954514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2010</a:t>
            </a:r>
            <a:endParaRPr lang="en-GB" dirty="0"/>
          </a:p>
        </p:txBody>
      </p:sp>
      <p:pic>
        <p:nvPicPr>
          <p:cNvPr id="9" name="Picture 8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8" y="692696"/>
            <a:ext cx="8496944" cy="4146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818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548680"/>
            <a:ext cx="8640960" cy="48458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51520" y="522466"/>
            <a:ext cx="8640959" cy="13731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1248"/>
            <a:ext cx="1196752" cy="1196752"/>
          </a:xfrm>
          <a:prstGeom prst="rect">
            <a:avLst/>
          </a:prstGeom>
          <a:noFill/>
        </p:spPr>
      </p:pic>
      <p:pic>
        <p:nvPicPr>
          <p:cNvPr id="10" name="Picture 9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251520" y="1895568"/>
            <a:ext cx="8640959" cy="13894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6" name="Rectangle 15"/>
          <p:cNvSpPr/>
          <p:nvPr/>
        </p:nvSpPr>
        <p:spPr>
          <a:xfrm>
            <a:off x="251520" y="3284984"/>
            <a:ext cx="8640959" cy="21094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2010</a:t>
            </a:r>
            <a:endParaRPr lang="en-GB" dirty="0"/>
          </a:p>
        </p:txBody>
      </p:sp>
      <p:pic>
        <p:nvPicPr>
          <p:cNvPr id="2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587727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0133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9" grpId="0" animBg="1"/>
      <p:bldP spid="15" grpId="0" animBg="1"/>
      <p:bldP spid="16" grpId="0" animBg="1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692696"/>
            <a:ext cx="8640960" cy="446573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51520" y="3284984"/>
            <a:ext cx="8640959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1248"/>
            <a:ext cx="1196752" cy="1196752"/>
          </a:xfrm>
          <a:prstGeom prst="rect">
            <a:avLst/>
          </a:prstGeom>
          <a:noFill/>
        </p:spPr>
      </p:pic>
      <p:pic>
        <p:nvPicPr>
          <p:cNvPr id="10" name="Picture 9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251520" y="4293096"/>
            <a:ext cx="8640959" cy="3719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16" name="Rectangle 15"/>
          <p:cNvSpPr/>
          <p:nvPr/>
        </p:nvSpPr>
        <p:spPr>
          <a:xfrm>
            <a:off x="251520" y="4665012"/>
            <a:ext cx="8640959" cy="4934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2010</a:t>
            </a:r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251520" y="692696"/>
            <a:ext cx="8640959" cy="25922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476367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5" grpId="0" animBg="1"/>
      <p:bldP spid="16" grpId="0" animBg="1"/>
      <p:bldP spid="12" grpId="0" animBg="1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77272"/>
            <a:ext cx="1435360" cy="954514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pic>
        <p:nvPicPr>
          <p:cNvPr id="9" name="Picture 8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537" y="1340768"/>
            <a:ext cx="8352926" cy="2432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724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1844824"/>
            <a:ext cx="8640958" cy="229419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51520" y="1844824"/>
            <a:ext cx="8640959" cy="22941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1248"/>
            <a:ext cx="1196752" cy="1196752"/>
          </a:xfrm>
          <a:prstGeom prst="rect">
            <a:avLst/>
          </a:prstGeom>
          <a:noFill/>
        </p:spPr>
      </p:pic>
      <p:pic>
        <p:nvPicPr>
          <p:cNvPr id="10" name="Picture 9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2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5877272"/>
            <a:ext cx="1435360" cy="954514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71809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476672"/>
            <a:ext cx="8640960" cy="5264788"/>
          </a:xfrm>
          <a:prstGeom prst="rect">
            <a:avLst/>
          </a:prstGeom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1248"/>
            <a:ext cx="1196752" cy="1196752"/>
          </a:xfrm>
          <a:prstGeom prst="rect">
            <a:avLst/>
          </a:prstGeom>
          <a:noFill/>
        </p:spPr>
      </p:pic>
      <p:pic>
        <p:nvPicPr>
          <p:cNvPr id="10" name="Picture 9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251520" y="476672"/>
            <a:ext cx="8640959" cy="52647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98391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341" y="496792"/>
            <a:ext cx="8471318" cy="5524496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877272"/>
            <a:ext cx="1435360" cy="954514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pic>
        <p:nvPicPr>
          <p:cNvPr id="9" name="Picture 8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20980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836712"/>
            <a:ext cx="8640960" cy="417759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51520" y="836712"/>
            <a:ext cx="8640959" cy="30701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1248"/>
            <a:ext cx="1196752" cy="1196752"/>
          </a:xfrm>
          <a:prstGeom prst="rect">
            <a:avLst/>
          </a:prstGeom>
          <a:noFill/>
        </p:spPr>
      </p:pic>
      <p:pic>
        <p:nvPicPr>
          <p:cNvPr id="10" name="Picture 9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2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5877272"/>
            <a:ext cx="1435360" cy="954514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251520" y="3906842"/>
            <a:ext cx="8640959" cy="11074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061096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426192"/>
            <a:ext cx="8640960" cy="5523088"/>
          </a:xfrm>
          <a:prstGeom prst="rect">
            <a:avLst/>
          </a:prstGeom>
        </p:spPr>
      </p:pic>
      <p:pic>
        <p:nvPicPr>
          <p:cNvPr id="10" name="Picture 9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251520" y="3300132"/>
            <a:ext cx="8640959" cy="26491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251520" y="426192"/>
            <a:ext cx="8640959" cy="28739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1248"/>
            <a:ext cx="1196752" cy="11967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34099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2" grpId="0" animBg="1"/>
      <p:bldP spid="9" grpId="0" animBg="1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476672"/>
            <a:ext cx="8496944" cy="5538986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877272"/>
            <a:ext cx="1435360" cy="954514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2011</a:t>
            </a:r>
            <a:endParaRPr lang="en-GB" dirty="0"/>
          </a:p>
        </p:txBody>
      </p:sp>
      <p:pic>
        <p:nvPicPr>
          <p:cNvPr id="9" name="Picture 8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89861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1340768"/>
            <a:ext cx="8496942" cy="299567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23528" y="1340768"/>
            <a:ext cx="8496944" cy="29956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SF</a:t>
            </a:r>
            <a:endParaRPr lang="en-GB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</a:t>
            </a:r>
            <a:endParaRPr lang="en-GB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9" name="Picture 8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7294" y="6225200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7741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332656"/>
            <a:ext cx="7920880" cy="560439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11561" y="2842712"/>
            <a:ext cx="7920880" cy="30943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611561" y="332656"/>
            <a:ext cx="7920880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1248"/>
            <a:ext cx="1196752" cy="1196752"/>
          </a:xfrm>
          <a:prstGeom prst="rect">
            <a:avLst/>
          </a:prstGeom>
          <a:noFill/>
        </p:spPr>
      </p:pic>
      <p:pic>
        <p:nvPicPr>
          <p:cNvPr id="10" name="Picture 9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2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5877272"/>
            <a:ext cx="1435360" cy="954514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2011</a:t>
            </a:r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611559" y="836712"/>
            <a:ext cx="7920881" cy="200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946144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2" grpId="0" animBg="1"/>
      <p:bldP spid="9" grpId="0" animBg="1"/>
      <p:bldP spid="14" grpId="0" animBg="1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1484784"/>
            <a:ext cx="8640958" cy="2908326"/>
          </a:xfrm>
          <a:prstGeom prst="rect">
            <a:avLst/>
          </a:prstGeom>
        </p:spPr>
      </p:pic>
      <p:pic>
        <p:nvPicPr>
          <p:cNvPr id="10" name="Picture 9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251520" y="1484784"/>
            <a:ext cx="8640959" cy="29083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1248"/>
            <a:ext cx="1196752" cy="1196752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10314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77272"/>
            <a:ext cx="1435360" cy="954514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2011</a:t>
            </a:r>
            <a:endParaRPr lang="en-GB" dirty="0"/>
          </a:p>
        </p:txBody>
      </p:sp>
      <p:pic>
        <p:nvPicPr>
          <p:cNvPr id="9" name="Picture 8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9" y="1772816"/>
            <a:ext cx="8496942" cy="1742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725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59" y="332656"/>
            <a:ext cx="7920882" cy="577734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11559" y="332656"/>
            <a:ext cx="7920882" cy="57773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1248"/>
            <a:ext cx="1196752" cy="1196752"/>
          </a:xfrm>
          <a:prstGeom prst="rect">
            <a:avLst/>
          </a:prstGeom>
          <a:noFill/>
        </p:spPr>
      </p:pic>
      <p:pic>
        <p:nvPicPr>
          <p:cNvPr id="10" name="Picture 9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49930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77272"/>
            <a:ext cx="1435360" cy="954514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pic>
        <p:nvPicPr>
          <p:cNvPr id="9" name="Picture 8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544" y="1029836"/>
            <a:ext cx="8208912" cy="3767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490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59" y="692696"/>
            <a:ext cx="7920882" cy="443875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11559" y="692696"/>
            <a:ext cx="7920882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1248"/>
            <a:ext cx="1196752" cy="1196752"/>
          </a:xfrm>
          <a:prstGeom prst="rect">
            <a:avLst/>
          </a:prstGeom>
          <a:noFill/>
        </p:spPr>
      </p:pic>
      <p:pic>
        <p:nvPicPr>
          <p:cNvPr id="10" name="Picture 9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611559" y="1700808"/>
            <a:ext cx="7920882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611559" y="2492896"/>
            <a:ext cx="7920882" cy="26385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172564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9" y="328628"/>
            <a:ext cx="7776862" cy="5764668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877272"/>
            <a:ext cx="1435360" cy="954514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2012</a:t>
            </a:r>
            <a:endParaRPr lang="en-GB" dirty="0"/>
          </a:p>
        </p:txBody>
      </p:sp>
      <p:pic>
        <p:nvPicPr>
          <p:cNvPr id="9" name="Picture 8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31660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692696"/>
            <a:ext cx="8640958" cy="477060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51520" y="666482"/>
            <a:ext cx="8640959" cy="21512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1248"/>
            <a:ext cx="1196752" cy="1196752"/>
          </a:xfrm>
          <a:prstGeom prst="rect">
            <a:avLst/>
          </a:prstGeom>
          <a:noFill/>
        </p:spPr>
      </p:pic>
      <p:pic>
        <p:nvPicPr>
          <p:cNvPr id="10" name="Picture 9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251520" y="2817768"/>
            <a:ext cx="8640960" cy="26455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2012</a:t>
            </a:r>
            <a:endParaRPr lang="en-GB" dirty="0"/>
          </a:p>
        </p:txBody>
      </p:sp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587727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3245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332656"/>
            <a:ext cx="8064896" cy="568628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39553" y="3645024"/>
            <a:ext cx="8064896" cy="23739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1248"/>
            <a:ext cx="1196752" cy="1196752"/>
          </a:xfrm>
          <a:prstGeom prst="rect">
            <a:avLst/>
          </a:prstGeom>
          <a:noFill/>
        </p:spPr>
      </p:pic>
      <p:pic>
        <p:nvPicPr>
          <p:cNvPr id="10" name="Picture 9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2012</a:t>
            </a:r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539551" y="332656"/>
            <a:ext cx="8064897" cy="33123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998083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77272"/>
            <a:ext cx="1435360" cy="954514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  <p:pic>
        <p:nvPicPr>
          <p:cNvPr id="9" name="Picture 8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544" y="620688"/>
            <a:ext cx="8208912" cy="475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745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642" y="2024008"/>
            <a:ext cx="7732716" cy="4213304"/>
          </a:xfrm>
          <a:prstGeom prst="rect">
            <a:avLst/>
          </a:prstGeom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705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2019 </a:t>
            </a:r>
            <a:endParaRPr lang="en-GB" dirty="0"/>
          </a:p>
        </p:txBody>
      </p:sp>
      <p:pic>
        <p:nvPicPr>
          <p:cNvPr id="7" name="Picture 6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63888" y="25142"/>
            <a:ext cx="2016224" cy="1963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768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692696"/>
            <a:ext cx="8640960" cy="445360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51520" y="666482"/>
            <a:ext cx="8640959" cy="10343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1248"/>
            <a:ext cx="1196752" cy="1196752"/>
          </a:xfrm>
          <a:prstGeom prst="rect">
            <a:avLst/>
          </a:prstGeom>
          <a:noFill/>
        </p:spPr>
      </p:pic>
      <p:pic>
        <p:nvPicPr>
          <p:cNvPr id="10" name="Picture 9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251520" y="1700808"/>
            <a:ext cx="8640960" cy="7309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5877272"/>
            <a:ext cx="1435360" cy="954514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  <p:sp>
        <p:nvSpPr>
          <p:cNvPr id="15" name="Rectangle 14"/>
          <p:cNvSpPr/>
          <p:nvPr/>
        </p:nvSpPr>
        <p:spPr>
          <a:xfrm>
            <a:off x="251520" y="3573016"/>
            <a:ext cx="8640959" cy="15994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16" name="Rectangle 15"/>
          <p:cNvSpPr/>
          <p:nvPr/>
        </p:nvSpPr>
        <p:spPr>
          <a:xfrm>
            <a:off x="251520" y="2431780"/>
            <a:ext cx="8640960" cy="11412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702016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5" grpId="0" animBg="1"/>
      <p:bldP spid="16" grpId="0" animBg="1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1" y="692696"/>
            <a:ext cx="8064898" cy="509608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39553" y="5085184"/>
            <a:ext cx="8064896" cy="7035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notes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1248"/>
            <a:ext cx="1196752" cy="1196752"/>
          </a:xfrm>
          <a:prstGeom prst="rect">
            <a:avLst/>
          </a:prstGeom>
          <a:noFill/>
        </p:spPr>
      </p:pic>
      <p:pic>
        <p:nvPicPr>
          <p:cNvPr id="10" name="Picture 9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539551" y="692696"/>
            <a:ext cx="8064897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Alternative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539551" y="1556792"/>
            <a:ext cx="8064897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Alternative</a:t>
            </a:r>
            <a:endParaRPr lang="en-GB" sz="2800" b="1" dirty="0"/>
          </a:p>
        </p:txBody>
      </p:sp>
      <p:sp>
        <p:nvSpPr>
          <p:cNvPr id="15" name="Rectangle 14"/>
          <p:cNvSpPr/>
          <p:nvPr/>
        </p:nvSpPr>
        <p:spPr>
          <a:xfrm>
            <a:off x="539551" y="2204864"/>
            <a:ext cx="8064897" cy="1224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16" name="Rectangle 15"/>
          <p:cNvSpPr/>
          <p:nvPr/>
        </p:nvSpPr>
        <p:spPr>
          <a:xfrm>
            <a:off x="539551" y="3429000"/>
            <a:ext cx="8064897" cy="9267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17" name="Rectangle 16"/>
          <p:cNvSpPr/>
          <p:nvPr/>
        </p:nvSpPr>
        <p:spPr>
          <a:xfrm>
            <a:off x="539551" y="4355716"/>
            <a:ext cx="8064897" cy="7294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696535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476672"/>
            <a:ext cx="8640960" cy="5051438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877272"/>
            <a:ext cx="1435360" cy="954514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</a:t>
            </a:r>
            <a:endParaRPr lang="en-GB" dirty="0"/>
          </a:p>
        </p:txBody>
      </p:sp>
      <p:pic>
        <p:nvPicPr>
          <p:cNvPr id="9" name="Picture 8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15945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692696"/>
            <a:ext cx="8640960" cy="452076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51520" y="692696"/>
            <a:ext cx="8640959" cy="14296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1248"/>
            <a:ext cx="1196752" cy="1196752"/>
          </a:xfrm>
          <a:prstGeom prst="rect">
            <a:avLst/>
          </a:prstGeom>
          <a:noFill/>
        </p:spPr>
      </p:pic>
      <p:pic>
        <p:nvPicPr>
          <p:cNvPr id="10" name="Picture 9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251520" y="2122378"/>
            <a:ext cx="8640960" cy="31173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5877272"/>
            <a:ext cx="1435360" cy="954514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467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268760"/>
            <a:ext cx="8496944" cy="3587370"/>
          </a:xfrm>
          <a:prstGeom prst="rect">
            <a:avLst/>
          </a:prstGeom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1248"/>
            <a:ext cx="1196752" cy="1196752"/>
          </a:xfrm>
          <a:prstGeom prst="rect">
            <a:avLst/>
          </a:prstGeom>
          <a:noFill/>
        </p:spPr>
      </p:pic>
      <p:pic>
        <p:nvPicPr>
          <p:cNvPr id="10" name="Picture 9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323527" y="1268760"/>
            <a:ext cx="8496944" cy="21602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4" name="Rectangle 13"/>
          <p:cNvSpPr/>
          <p:nvPr/>
        </p:nvSpPr>
        <p:spPr>
          <a:xfrm>
            <a:off x="323528" y="3429000"/>
            <a:ext cx="8496943" cy="14271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8344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</p:bld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77272"/>
            <a:ext cx="1435360" cy="954514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932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 Reserve</a:t>
            </a:r>
            <a:endParaRPr lang="en-GB" dirty="0"/>
          </a:p>
        </p:txBody>
      </p:sp>
      <p:pic>
        <p:nvPicPr>
          <p:cNvPr id="9" name="Picture 8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1" y="1268760"/>
            <a:ext cx="8640958" cy="3094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392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844824"/>
            <a:ext cx="8640960" cy="208902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51520" y="1844824"/>
            <a:ext cx="8640959" cy="1080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1248"/>
            <a:ext cx="1196752" cy="1196752"/>
          </a:xfrm>
          <a:prstGeom prst="rect">
            <a:avLst/>
          </a:prstGeom>
          <a:noFill/>
        </p:spPr>
      </p:pic>
      <p:pic>
        <p:nvPicPr>
          <p:cNvPr id="10" name="Picture 9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251520" y="2924944"/>
            <a:ext cx="8640960" cy="10089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0"/>
            <a:ext cx="1932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 Reserve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2301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1295" y="260648"/>
            <a:ext cx="7091145" cy="6062012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877272"/>
            <a:ext cx="1435360" cy="954514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932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 Reserve</a:t>
            </a:r>
            <a:endParaRPr lang="en-GB" dirty="0"/>
          </a:p>
        </p:txBody>
      </p:sp>
      <p:pic>
        <p:nvPicPr>
          <p:cNvPr id="9" name="Picture 8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71981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19" y="476672"/>
            <a:ext cx="8640960" cy="566841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51520" y="2348880"/>
            <a:ext cx="8640960" cy="37962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251520" y="476671"/>
            <a:ext cx="8640959" cy="8640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1248"/>
            <a:ext cx="1196752" cy="1196752"/>
          </a:xfrm>
          <a:prstGeom prst="rect">
            <a:avLst/>
          </a:prstGeom>
          <a:noFill/>
        </p:spPr>
      </p:pic>
      <p:pic>
        <p:nvPicPr>
          <p:cNvPr id="10" name="Picture 9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0"/>
            <a:ext cx="1932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 Reserve</a:t>
            </a:r>
            <a:endParaRPr lang="en-GB" dirty="0"/>
          </a:p>
        </p:txBody>
      </p:sp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5877272"/>
            <a:ext cx="1435360" cy="954514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251518" y="1340768"/>
            <a:ext cx="8640961" cy="10081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489806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1" grpId="0" animBg="1"/>
      <p:bldP spid="9" grpId="0" animBg="1"/>
      <p:bldP spid="14" grpId="0" animBg="1"/>
    </p:bld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692696"/>
            <a:ext cx="8640959" cy="441586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51520" y="692696"/>
            <a:ext cx="8640959" cy="21602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1248"/>
            <a:ext cx="1196752" cy="1196752"/>
          </a:xfrm>
          <a:prstGeom prst="rect">
            <a:avLst/>
          </a:prstGeom>
          <a:noFill/>
        </p:spPr>
      </p:pic>
      <p:pic>
        <p:nvPicPr>
          <p:cNvPr id="10" name="Picture 9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251520" y="2852936"/>
            <a:ext cx="8640960" cy="22556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0"/>
            <a:ext cx="1932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 Reserve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95244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7" y="404664"/>
            <a:ext cx="8352926" cy="561064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95537" y="369332"/>
            <a:ext cx="8352926" cy="1223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705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2019 </a:t>
            </a:r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395537" y="4437112"/>
            <a:ext cx="8352926" cy="16121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9" name="Picture 8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7294" y="6225200"/>
            <a:ext cx="643138" cy="643138"/>
          </a:xfrm>
          <a:prstGeom prst="rect">
            <a:avLst/>
          </a:prstGeom>
          <a:noFill/>
        </p:spPr>
      </p:pic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858862"/>
            <a:ext cx="1435360" cy="954514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95537" y="1592452"/>
            <a:ext cx="8352926" cy="28446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853164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  <p:bldP spid="13" grpId="0" animBg="1"/>
    </p:bld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77272"/>
            <a:ext cx="1435360" cy="954514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22413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 Withdrawn</a:t>
            </a:r>
            <a:endParaRPr lang="en-GB" dirty="0"/>
          </a:p>
        </p:txBody>
      </p:sp>
      <p:pic>
        <p:nvPicPr>
          <p:cNvPr id="9" name="Picture 8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543" y="980728"/>
            <a:ext cx="8208913" cy="2821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073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18" y="347252"/>
            <a:ext cx="8640961" cy="567403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51520" y="3683001"/>
            <a:ext cx="8640960" cy="23382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251520" y="321038"/>
            <a:ext cx="8640959" cy="24126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1248"/>
            <a:ext cx="1196752" cy="1196752"/>
          </a:xfrm>
          <a:prstGeom prst="rect">
            <a:avLst/>
          </a:prstGeom>
          <a:noFill/>
        </p:spPr>
      </p:pic>
      <p:pic>
        <p:nvPicPr>
          <p:cNvPr id="10" name="Picture 9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5877272"/>
            <a:ext cx="1435360" cy="954514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251518" y="2711565"/>
            <a:ext cx="8640961" cy="9714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0" y="0"/>
            <a:ext cx="22413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 Withdrawn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89624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1" grpId="0" animBg="1"/>
      <p:bldP spid="9" grpId="0" animBg="1"/>
      <p:bldP spid="14" grpId="0" animBg="1"/>
    </p:bld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6751" y="1988841"/>
            <a:ext cx="6837916" cy="181198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196750" y="3212976"/>
            <a:ext cx="6837917" cy="5878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1196749" y="1962627"/>
            <a:ext cx="6837918" cy="9623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1248"/>
            <a:ext cx="1196752" cy="1196752"/>
          </a:xfrm>
          <a:prstGeom prst="rect">
            <a:avLst/>
          </a:prstGeom>
          <a:noFill/>
        </p:spPr>
      </p:pic>
      <p:pic>
        <p:nvPicPr>
          <p:cNvPr id="10" name="Picture 9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1196749" y="2924944"/>
            <a:ext cx="6837918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0" y="0"/>
            <a:ext cx="22413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 Withdrawn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67887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1" grpId="0" animBg="1"/>
      <p:bldP spid="9" grpId="0" animBg="1"/>
      <p:bldP spid="14" grpId="0" animBg="1"/>
    </p:bld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77272"/>
            <a:ext cx="1435360" cy="954514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</a:t>
            </a:r>
            <a:endParaRPr lang="en-GB" dirty="0"/>
          </a:p>
        </p:txBody>
      </p:sp>
      <p:pic>
        <p:nvPicPr>
          <p:cNvPr id="9" name="Picture 8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692696"/>
            <a:ext cx="8640960" cy="4043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261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700808"/>
            <a:ext cx="8640960" cy="264741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51520" y="1700808"/>
            <a:ext cx="8640959" cy="26474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1248"/>
            <a:ext cx="1196752" cy="1196752"/>
          </a:xfrm>
          <a:prstGeom prst="rect">
            <a:avLst/>
          </a:prstGeom>
          <a:noFill/>
        </p:spPr>
      </p:pic>
      <p:pic>
        <p:nvPicPr>
          <p:cNvPr id="10" name="Picture 9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5877272"/>
            <a:ext cx="1435360" cy="954514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88485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116632"/>
            <a:ext cx="7120588" cy="648072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611561" y="116632"/>
            <a:ext cx="7120588" cy="64807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1248"/>
            <a:ext cx="1196752" cy="1196752"/>
          </a:xfrm>
          <a:prstGeom prst="rect">
            <a:avLst/>
          </a:prstGeom>
          <a:noFill/>
        </p:spPr>
      </p:pic>
      <p:pic>
        <p:nvPicPr>
          <p:cNvPr id="10" name="Picture 9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4137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77272"/>
            <a:ext cx="1435360" cy="954514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932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 Reserve</a:t>
            </a:r>
            <a:endParaRPr lang="en-GB" dirty="0"/>
          </a:p>
        </p:txBody>
      </p:sp>
      <p:pic>
        <p:nvPicPr>
          <p:cNvPr id="9" name="Picture 8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1" y="1201908"/>
            <a:ext cx="8640958" cy="337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590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88640"/>
            <a:ext cx="8640960" cy="608832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51520" y="2780929"/>
            <a:ext cx="8640960" cy="34960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251520" y="188641"/>
            <a:ext cx="8640960" cy="25922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1248"/>
            <a:ext cx="1196752" cy="1196752"/>
          </a:xfrm>
          <a:prstGeom prst="rect">
            <a:avLst/>
          </a:prstGeom>
          <a:noFill/>
        </p:spPr>
      </p:pic>
      <p:pic>
        <p:nvPicPr>
          <p:cNvPr id="10" name="Picture 9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5877272"/>
            <a:ext cx="1435360" cy="954514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-99392"/>
            <a:ext cx="1932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 Reserve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12136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4" grpId="0" animBg="1"/>
      <p:bldP spid="9" grpId="0" animBg="1"/>
    </p:bld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7" y="1484784"/>
            <a:ext cx="8352926" cy="296433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95537" y="1484784"/>
            <a:ext cx="8352926" cy="29643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Alternative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1248"/>
            <a:ext cx="1196752" cy="1196752"/>
          </a:xfrm>
          <a:prstGeom prst="rect">
            <a:avLst/>
          </a:prstGeom>
          <a:noFill/>
        </p:spPr>
      </p:pic>
      <p:pic>
        <p:nvPicPr>
          <p:cNvPr id="10" name="Picture 9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932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 Reserve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02968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77272"/>
            <a:ext cx="1435360" cy="954514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  <p:pic>
        <p:nvPicPr>
          <p:cNvPr id="9" name="Picture 8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8" y="1124744"/>
            <a:ext cx="8496944" cy="338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672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642" y="116632"/>
            <a:ext cx="7732716" cy="578668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05641" y="116632"/>
            <a:ext cx="7732717" cy="17977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705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2019 </a:t>
            </a:r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705641" y="4082728"/>
            <a:ext cx="7732717" cy="18205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9" name="Picture 8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7294" y="6225200"/>
            <a:ext cx="643138" cy="643138"/>
          </a:xfrm>
          <a:prstGeom prst="rect">
            <a:avLst/>
          </a:prstGeom>
          <a:noFill/>
        </p:spPr>
      </p:pic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858862"/>
            <a:ext cx="1435360" cy="954514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705641" y="1914334"/>
            <a:ext cx="7732717" cy="2158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079232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  <p:bldP spid="13" grpId="0" animBg="1"/>
    </p:bld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048" y="266404"/>
            <a:ext cx="8357904" cy="597090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93048" y="3621679"/>
            <a:ext cx="8357904" cy="26156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393048" y="263804"/>
            <a:ext cx="8357904" cy="11976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1248"/>
            <a:ext cx="1196752" cy="1196752"/>
          </a:xfrm>
          <a:prstGeom prst="rect">
            <a:avLst/>
          </a:prstGeom>
          <a:noFill/>
        </p:spPr>
      </p:pic>
      <p:pic>
        <p:nvPicPr>
          <p:cNvPr id="10" name="Picture 9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5877272"/>
            <a:ext cx="1435360" cy="954514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  <p:sp>
        <p:nvSpPr>
          <p:cNvPr id="15" name="Rectangle 14"/>
          <p:cNvSpPr/>
          <p:nvPr/>
        </p:nvSpPr>
        <p:spPr>
          <a:xfrm>
            <a:off x="393048" y="1461441"/>
            <a:ext cx="8357904" cy="21602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76838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9" grpId="0" animBg="1"/>
      <p:bldP spid="15" grpId="0" animBg="1"/>
    </p:bld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1" y="764704"/>
            <a:ext cx="7920878" cy="42583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611561" y="764704"/>
            <a:ext cx="7920878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1248"/>
            <a:ext cx="1196752" cy="1196752"/>
          </a:xfrm>
          <a:prstGeom prst="rect">
            <a:avLst/>
          </a:prstGeom>
          <a:noFill/>
        </p:spPr>
      </p:pic>
      <p:pic>
        <p:nvPicPr>
          <p:cNvPr id="10" name="Picture 9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611561" y="1340768"/>
            <a:ext cx="7920878" cy="14401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611561" y="2780928"/>
            <a:ext cx="7920878" cy="22420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692963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4" grpId="0" animBg="1"/>
      <p:bldP spid="11" grpId="0" animBg="1"/>
      <p:bldP spid="12" grpId="0" animBg="1"/>
    </p:bld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77272"/>
            <a:ext cx="1435360" cy="954514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2016</a:t>
            </a:r>
            <a:endParaRPr lang="en-GB" dirty="0"/>
          </a:p>
        </p:txBody>
      </p:sp>
      <p:pic>
        <p:nvPicPr>
          <p:cNvPr id="9" name="Picture 8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9" y="692696"/>
            <a:ext cx="8496942" cy="4310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945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049" y="764704"/>
            <a:ext cx="8357902" cy="415911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93048" y="2852937"/>
            <a:ext cx="8357904" cy="20708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393048" y="764704"/>
            <a:ext cx="8357904" cy="11976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1248"/>
            <a:ext cx="1196752" cy="1196752"/>
          </a:xfrm>
          <a:prstGeom prst="rect">
            <a:avLst/>
          </a:prstGeom>
          <a:noFill/>
        </p:spPr>
      </p:pic>
      <p:pic>
        <p:nvPicPr>
          <p:cNvPr id="10" name="Picture 9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5877272"/>
            <a:ext cx="1435360" cy="954514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393048" y="1962340"/>
            <a:ext cx="8357904" cy="8905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29256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9" grpId="0" animBg="1"/>
      <p:bldP spid="15" grpId="0" animBg="1"/>
    </p:bld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049" y="1268760"/>
            <a:ext cx="8357902" cy="3290742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93048" y="1268761"/>
            <a:ext cx="8357904" cy="32907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Alternatives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1248"/>
            <a:ext cx="1196752" cy="1196752"/>
          </a:xfrm>
          <a:prstGeom prst="rect">
            <a:avLst/>
          </a:prstGeom>
          <a:noFill/>
        </p:spPr>
      </p:pic>
      <p:pic>
        <p:nvPicPr>
          <p:cNvPr id="10" name="Picture 9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5877272"/>
            <a:ext cx="1435360" cy="954514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15364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1268760"/>
            <a:ext cx="8064896" cy="33262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39552" y="1268760"/>
            <a:ext cx="8064895" cy="4673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1248"/>
            <a:ext cx="1196752" cy="1196752"/>
          </a:xfrm>
          <a:prstGeom prst="rect">
            <a:avLst/>
          </a:prstGeom>
          <a:noFill/>
        </p:spPr>
      </p:pic>
      <p:pic>
        <p:nvPicPr>
          <p:cNvPr id="10" name="Picture 9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539552" y="1736140"/>
            <a:ext cx="8064896" cy="8752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539552" y="2611408"/>
            <a:ext cx="8064895" cy="19835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6917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4" grpId="0" animBg="1"/>
      <p:bldP spid="11" grpId="0" animBg="1"/>
      <p:bldP spid="12" grpId="0" animBg="1"/>
    </p:bld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3319" y="404664"/>
            <a:ext cx="6917362" cy="5795442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877272"/>
            <a:ext cx="1435360" cy="954514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2016</a:t>
            </a:r>
            <a:endParaRPr lang="en-GB" dirty="0"/>
          </a:p>
        </p:txBody>
      </p:sp>
      <p:pic>
        <p:nvPicPr>
          <p:cNvPr id="9" name="Picture 8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19143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049" y="548680"/>
            <a:ext cx="8357902" cy="468816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93048" y="548680"/>
            <a:ext cx="8357904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1248"/>
            <a:ext cx="1196752" cy="1196752"/>
          </a:xfrm>
          <a:prstGeom prst="rect">
            <a:avLst/>
          </a:prstGeom>
          <a:noFill/>
        </p:spPr>
      </p:pic>
      <p:pic>
        <p:nvPicPr>
          <p:cNvPr id="10" name="Picture 9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5877272"/>
            <a:ext cx="1435360" cy="954514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393048" y="1196752"/>
            <a:ext cx="8357904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2016</a:t>
            </a:r>
            <a:endParaRPr lang="en-GB" dirty="0"/>
          </a:p>
        </p:txBody>
      </p:sp>
      <p:sp>
        <p:nvSpPr>
          <p:cNvPr id="16" name="Rectangle 15"/>
          <p:cNvSpPr/>
          <p:nvPr/>
        </p:nvSpPr>
        <p:spPr>
          <a:xfrm>
            <a:off x="393048" y="2060848"/>
            <a:ext cx="8357904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7" name="Rectangle 16"/>
          <p:cNvSpPr/>
          <p:nvPr/>
        </p:nvSpPr>
        <p:spPr>
          <a:xfrm>
            <a:off x="393048" y="2852936"/>
            <a:ext cx="8357904" cy="23839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509516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9" grpId="0" animBg="1"/>
      <p:bldP spid="15" grpId="0" animBg="1"/>
      <p:bldP spid="16" grpId="0" animBg="1"/>
      <p:bldP spid="17" grpId="0" animBg="1"/>
    </p:bld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048" y="476672"/>
            <a:ext cx="8357904" cy="5232372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93048" y="450458"/>
            <a:ext cx="8357904" cy="13943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1248"/>
            <a:ext cx="1196752" cy="1196752"/>
          </a:xfrm>
          <a:prstGeom prst="rect">
            <a:avLst/>
          </a:prstGeom>
          <a:noFill/>
        </p:spPr>
      </p:pic>
      <p:pic>
        <p:nvPicPr>
          <p:cNvPr id="10" name="Picture 9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5877272"/>
            <a:ext cx="1435360" cy="954514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2016</a:t>
            </a:r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393048" y="1844824"/>
            <a:ext cx="8357904" cy="10081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15" name="Rectangle 14"/>
          <p:cNvSpPr/>
          <p:nvPr/>
        </p:nvSpPr>
        <p:spPr>
          <a:xfrm>
            <a:off x="393048" y="2852935"/>
            <a:ext cx="8357904" cy="2160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16" name="Rectangle 15"/>
          <p:cNvSpPr/>
          <p:nvPr/>
        </p:nvSpPr>
        <p:spPr>
          <a:xfrm>
            <a:off x="393048" y="3068960"/>
            <a:ext cx="8357904" cy="6386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sp>
        <p:nvSpPr>
          <p:cNvPr id="17" name="Rectangle 16"/>
          <p:cNvSpPr/>
          <p:nvPr/>
        </p:nvSpPr>
        <p:spPr>
          <a:xfrm>
            <a:off x="393048" y="3707644"/>
            <a:ext cx="8357904" cy="20276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725784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4" grpId="0" animBg="1"/>
      <p:bldP spid="12" grpId="0" animBg="1"/>
      <p:bldP spid="15" grpId="0" animBg="1"/>
      <p:bldP spid="16" grpId="0" animBg="1"/>
      <p:bldP spid="17" grpId="0" animBg="1"/>
    </p:bld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5297" y="44624"/>
            <a:ext cx="7053406" cy="6257962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877272"/>
            <a:ext cx="1435360" cy="954514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2017</a:t>
            </a:r>
            <a:endParaRPr lang="en-GB" dirty="0"/>
          </a:p>
        </p:txBody>
      </p:sp>
      <p:pic>
        <p:nvPicPr>
          <p:cNvPr id="9" name="Picture 8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82502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7" y="332656"/>
            <a:ext cx="8352926" cy="34764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7" y="3789040"/>
            <a:ext cx="8352926" cy="182772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95537" y="332656"/>
            <a:ext cx="8352926" cy="5284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705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2019 </a:t>
            </a:r>
            <a:endParaRPr lang="en-GB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9" name="Picture 8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7294" y="6225200"/>
            <a:ext cx="643138" cy="643138"/>
          </a:xfrm>
          <a:prstGeom prst="rect">
            <a:avLst/>
          </a:prstGeom>
          <a:noFill/>
        </p:spPr>
      </p:pic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20416" y="585886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5502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048" y="548680"/>
            <a:ext cx="8357904" cy="464446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93048" y="548680"/>
            <a:ext cx="8357904" cy="46444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 A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1248"/>
            <a:ext cx="1196752" cy="1196752"/>
          </a:xfrm>
          <a:prstGeom prst="rect">
            <a:avLst/>
          </a:prstGeom>
          <a:noFill/>
        </p:spPr>
      </p:pic>
      <p:pic>
        <p:nvPicPr>
          <p:cNvPr id="10" name="Picture 9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5877272"/>
            <a:ext cx="1435360" cy="954514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2017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80505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7744" y="6063368"/>
            <a:ext cx="4032448" cy="5057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049" y="404664"/>
            <a:ext cx="8357902" cy="553946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93049" y="369332"/>
            <a:ext cx="8357904" cy="18116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 B</a:t>
            </a:r>
            <a:endParaRPr lang="en-GB" sz="28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2017</a:t>
            </a:r>
            <a:endParaRPr lang="en-GB" dirty="0"/>
          </a:p>
        </p:txBody>
      </p:sp>
      <p:sp>
        <p:nvSpPr>
          <p:cNvPr id="18" name="Rectangle 17"/>
          <p:cNvSpPr/>
          <p:nvPr/>
        </p:nvSpPr>
        <p:spPr>
          <a:xfrm>
            <a:off x="393049" y="2181000"/>
            <a:ext cx="8357902" cy="4388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(ii)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1248"/>
            <a:ext cx="1196752" cy="1196752"/>
          </a:xfrm>
          <a:prstGeom prst="rect">
            <a:avLst/>
          </a:prstGeom>
          <a:noFill/>
        </p:spPr>
      </p:pic>
      <p:pic>
        <p:nvPicPr>
          <p:cNvPr id="10" name="Picture 9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02253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9" grpId="0" animBg="1"/>
      <p:bldP spid="18" grpId="0" animBg="1"/>
    </p:bld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77272"/>
            <a:ext cx="1435360" cy="954514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2010</a:t>
            </a:r>
            <a:endParaRPr lang="en-GB" dirty="0"/>
          </a:p>
        </p:txBody>
      </p:sp>
      <p:pic>
        <p:nvPicPr>
          <p:cNvPr id="9" name="Picture 8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764704"/>
            <a:ext cx="8784976" cy="3891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161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404664"/>
            <a:ext cx="8208912" cy="600685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23528" y="4437112"/>
            <a:ext cx="8208912" cy="19744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323528" y="404664"/>
            <a:ext cx="8208912" cy="28083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1248"/>
            <a:ext cx="1196752" cy="1196752"/>
          </a:xfrm>
          <a:prstGeom prst="rect">
            <a:avLst/>
          </a:prstGeom>
          <a:noFill/>
        </p:spPr>
      </p:pic>
      <p:pic>
        <p:nvPicPr>
          <p:cNvPr id="10" name="Picture 9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mtClean="0"/>
              <a:t>June 2010</a:t>
            </a:r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323528" y="3212976"/>
            <a:ext cx="8208912" cy="1224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006325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 animBg="1"/>
      <p:bldP spid="9" grpId="0" animBg="1"/>
      <p:bldP spid="14" grpId="0" animBg="1"/>
    </p:bld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476672"/>
            <a:ext cx="8640960" cy="5578588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877272"/>
            <a:ext cx="1435360" cy="954514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2011</a:t>
            </a:r>
            <a:endParaRPr lang="en-GB" dirty="0"/>
          </a:p>
        </p:txBody>
      </p:sp>
      <p:pic>
        <p:nvPicPr>
          <p:cNvPr id="9" name="Picture 8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20686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620688"/>
            <a:ext cx="8496944" cy="509337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23528" y="3249652"/>
            <a:ext cx="8496944" cy="24997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323528" y="585356"/>
            <a:ext cx="8496944" cy="9714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1248"/>
            <a:ext cx="1196752" cy="1196752"/>
          </a:xfrm>
          <a:prstGeom prst="rect">
            <a:avLst/>
          </a:prstGeom>
          <a:noFill/>
        </p:spPr>
      </p:pic>
      <p:pic>
        <p:nvPicPr>
          <p:cNvPr id="10" name="Picture 9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2011</a:t>
            </a:r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323528" y="1556792"/>
            <a:ext cx="8496944" cy="16928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505146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 animBg="1"/>
      <p:bldP spid="9" grpId="0" animBg="1"/>
      <p:bldP spid="14" grpId="0" animBg="1"/>
    </p:bld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77272"/>
            <a:ext cx="1435360" cy="954514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2012</a:t>
            </a:r>
            <a:endParaRPr lang="en-GB" dirty="0"/>
          </a:p>
        </p:txBody>
      </p:sp>
      <p:pic>
        <p:nvPicPr>
          <p:cNvPr id="9" name="Picture 8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9" y="620688"/>
            <a:ext cx="8496942" cy="4682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809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1187" y="5085184"/>
            <a:ext cx="3986957" cy="3387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3212976"/>
            <a:ext cx="8496944" cy="18412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8" y="552886"/>
            <a:ext cx="8496944" cy="258808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23528" y="517863"/>
            <a:ext cx="8496944" cy="49060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1248"/>
            <a:ext cx="1196752" cy="1196752"/>
          </a:xfrm>
          <a:prstGeom prst="rect">
            <a:avLst/>
          </a:prstGeom>
          <a:noFill/>
        </p:spPr>
      </p:pic>
      <p:pic>
        <p:nvPicPr>
          <p:cNvPr id="10" name="Picture 9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2012</a:t>
            </a:r>
            <a:endParaRPr lang="en-GB" dirty="0"/>
          </a:p>
        </p:txBody>
      </p:sp>
      <p:pic>
        <p:nvPicPr>
          <p:cNvPr id="1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92424" y="5805264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05203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692696"/>
            <a:ext cx="8496944" cy="4449094"/>
          </a:xfrm>
          <a:prstGeom prst="rect">
            <a:avLst/>
          </a:prstGeom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1248"/>
            <a:ext cx="1196752" cy="1196752"/>
          </a:xfrm>
          <a:prstGeom prst="rect">
            <a:avLst/>
          </a:prstGeom>
          <a:noFill/>
        </p:spPr>
      </p:pic>
      <p:pic>
        <p:nvPicPr>
          <p:cNvPr id="10" name="Picture 9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2012</a:t>
            </a:r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323528" y="692696"/>
            <a:ext cx="8496944" cy="44490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92424" y="5805264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11301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3573016"/>
            <a:ext cx="8496944" cy="150055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9" y="1484784"/>
            <a:ext cx="8496942" cy="204044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23528" y="1484784"/>
            <a:ext cx="8496944" cy="35887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1248"/>
            <a:ext cx="1196752" cy="1196752"/>
          </a:xfrm>
          <a:prstGeom prst="rect">
            <a:avLst/>
          </a:prstGeom>
          <a:noFill/>
        </p:spPr>
      </p:pic>
      <p:pic>
        <p:nvPicPr>
          <p:cNvPr id="10" name="Picture 9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49010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70" y="44624"/>
            <a:ext cx="8352926" cy="588532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83570" y="2060848"/>
            <a:ext cx="8352925" cy="3903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SF</a:t>
            </a:r>
            <a:endParaRPr lang="en-GB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705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2019 </a:t>
            </a:r>
            <a:endParaRPr lang="en-GB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9" name="Picture 8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7294" y="6225200"/>
            <a:ext cx="643138" cy="643138"/>
          </a:xfrm>
          <a:prstGeom prst="rect">
            <a:avLst/>
          </a:prstGeom>
          <a:noFill/>
        </p:spPr>
      </p:pic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906746"/>
            <a:ext cx="1363352" cy="906629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683570" y="44624"/>
            <a:ext cx="8352925" cy="20162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SF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4180079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</p:bld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476672"/>
            <a:ext cx="8496942" cy="5327708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877272"/>
            <a:ext cx="1435360" cy="954514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</a:t>
            </a:r>
            <a:endParaRPr lang="en-GB" dirty="0"/>
          </a:p>
        </p:txBody>
      </p:sp>
      <p:pic>
        <p:nvPicPr>
          <p:cNvPr id="9" name="Picture 8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35077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764704"/>
            <a:ext cx="8496944" cy="409505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23528" y="764704"/>
            <a:ext cx="8496944" cy="12961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1248"/>
            <a:ext cx="1196752" cy="1196752"/>
          </a:xfrm>
          <a:prstGeom prst="rect">
            <a:avLst/>
          </a:prstGeom>
          <a:noFill/>
        </p:spPr>
      </p:pic>
      <p:pic>
        <p:nvPicPr>
          <p:cNvPr id="10" name="Picture 9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</a:t>
            </a:r>
            <a:endParaRPr lang="en-GB" dirty="0"/>
          </a:p>
        </p:txBody>
      </p:sp>
      <p:pic>
        <p:nvPicPr>
          <p:cNvPr id="1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92424" y="5805264"/>
            <a:ext cx="1435360" cy="954514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23528" y="2060848"/>
            <a:ext cx="8496944" cy="7826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4" name="Rectangle 13"/>
          <p:cNvSpPr/>
          <p:nvPr/>
        </p:nvSpPr>
        <p:spPr>
          <a:xfrm>
            <a:off x="323528" y="2843534"/>
            <a:ext cx="8496944" cy="9455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C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23528" y="3789040"/>
            <a:ext cx="8496944" cy="10707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670673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4" grpId="0" animBg="1"/>
      <p:bldP spid="15" grpId="0" animBg="1"/>
    </p:bld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692696"/>
            <a:ext cx="8496942" cy="4746102"/>
          </a:xfrm>
          <a:prstGeom prst="rect">
            <a:avLst/>
          </a:prstGeom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1248"/>
            <a:ext cx="1196752" cy="1196752"/>
          </a:xfrm>
          <a:prstGeom prst="rect">
            <a:avLst/>
          </a:prstGeom>
          <a:noFill/>
        </p:spPr>
      </p:pic>
      <p:pic>
        <p:nvPicPr>
          <p:cNvPr id="10" name="Picture 9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</a:t>
            </a:r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323528" y="1556792"/>
            <a:ext cx="8496944" cy="27363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1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92424" y="5805264"/>
            <a:ext cx="1435360" cy="954514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323528" y="4293096"/>
            <a:ext cx="8496944" cy="11874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sp>
        <p:nvSpPr>
          <p:cNvPr id="13" name="Rectangle 12"/>
          <p:cNvSpPr/>
          <p:nvPr/>
        </p:nvSpPr>
        <p:spPr>
          <a:xfrm>
            <a:off x="329679" y="692696"/>
            <a:ext cx="8490792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648266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4" grpId="0" animBg="1"/>
      <p:bldP spid="11" grpId="0" animBg="1"/>
      <p:bldP spid="13" grpId="0" animBg="1"/>
    </p:bld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404664"/>
            <a:ext cx="7920880" cy="554461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11560" y="369332"/>
            <a:ext cx="7920880" cy="55799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notes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1248"/>
            <a:ext cx="1196752" cy="1196752"/>
          </a:xfrm>
          <a:prstGeom prst="rect">
            <a:avLst/>
          </a:prstGeom>
          <a:noFill/>
        </p:spPr>
      </p:pic>
      <p:pic>
        <p:nvPicPr>
          <p:cNvPr id="10" name="Picture 9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84563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77272"/>
            <a:ext cx="1435360" cy="954514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22413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 Withdrawn</a:t>
            </a:r>
            <a:endParaRPr lang="en-GB" dirty="0"/>
          </a:p>
        </p:txBody>
      </p:sp>
      <p:pic>
        <p:nvPicPr>
          <p:cNvPr id="9" name="Picture 8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836712"/>
            <a:ext cx="8640960" cy="4165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774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574818"/>
            <a:ext cx="8496944" cy="207020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23528" y="1574818"/>
            <a:ext cx="8496944" cy="20702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1248"/>
            <a:ext cx="1196752" cy="1196752"/>
          </a:xfrm>
          <a:prstGeom prst="rect">
            <a:avLst/>
          </a:prstGeom>
          <a:noFill/>
        </p:spPr>
      </p:pic>
      <p:pic>
        <p:nvPicPr>
          <p:cNvPr id="10" name="Picture 9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22413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 Withdrawn</a:t>
            </a:r>
            <a:endParaRPr lang="en-GB" dirty="0"/>
          </a:p>
        </p:txBody>
      </p:sp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92424" y="5805264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80667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620688"/>
            <a:ext cx="8496942" cy="465644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23528" y="620688"/>
            <a:ext cx="8496944" cy="3600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1248"/>
            <a:ext cx="1196752" cy="1196752"/>
          </a:xfrm>
          <a:prstGeom prst="rect">
            <a:avLst/>
          </a:prstGeom>
          <a:noFill/>
        </p:spPr>
      </p:pic>
      <p:pic>
        <p:nvPicPr>
          <p:cNvPr id="10" name="Picture 9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22413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 Withdrawn</a:t>
            </a:r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323528" y="4221088"/>
            <a:ext cx="8496944" cy="1056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187252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9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404664"/>
            <a:ext cx="8640960" cy="555592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51520" y="3573016"/>
            <a:ext cx="8640960" cy="23875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SF</a:t>
            </a:r>
            <a:endParaRPr lang="en-GB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705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2019 </a:t>
            </a:r>
            <a:endParaRPr lang="en-GB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9" name="Picture 8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7294" y="6225200"/>
            <a:ext cx="643138" cy="643138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251520" y="369332"/>
            <a:ext cx="8640960" cy="32036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SF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399293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383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 Paper 2</a:t>
            </a:r>
            <a:endParaRPr lang="en-GB" dirty="0"/>
          </a:p>
        </p:txBody>
      </p:sp>
      <p:pic>
        <p:nvPicPr>
          <p:cNvPr id="7" name="Picture 6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544" y="548680"/>
            <a:ext cx="8208912" cy="5204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392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671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 </a:t>
            </a:r>
            <a:endParaRPr lang="en-GB" dirty="0"/>
          </a:p>
        </p:txBody>
      </p:sp>
      <p:pic>
        <p:nvPicPr>
          <p:cNvPr id="7" name="Picture 6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536" y="980728"/>
            <a:ext cx="8352928" cy="3576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804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7" y="404664"/>
            <a:ext cx="8352926" cy="540519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95537" y="355658"/>
            <a:ext cx="8352926" cy="26182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9" name="Picture 8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7294" y="6225200"/>
            <a:ext cx="643138" cy="64313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383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 Paper 2</a:t>
            </a:r>
            <a:endParaRPr lang="en-GB" dirty="0"/>
          </a:p>
        </p:txBody>
      </p:sp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858862"/>
            <a:ext cx="1435360" cy="954514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395537" y="2973950"/>
            <a:ext cx="8352926" cy="28359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(ii)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4100019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5" y="344716"/>
            <a:ext cx="7488830" cy="616856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27585" y="344716"/>
            <a:ext cx="7488830" cy="23261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</a:t>
            </a:r>
            <a:endParaRPr lang="en-GB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1383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 Paper 2</a:t>
            </a:r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827585" y="2670864"/>
            <a:ext cx="7488830" cy="38424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(ii)</a:t>
            </a:r>
            <a:endParaRPr lang="en-GB" sz="2800" b="1" dirty="0"/>
          </a:p>
        </p:txBody>
      </p:sp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20416" y="5858862"/>
            <a:ext cx="1435360" cy="954514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9" name="Picture 8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7294" y="6225200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75683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0518" y="40461"/>
            <a:ext cx="4811802" cy="677707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0"/>
            <a:ext cx="1383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 Paper 2</a:t>
            </a:r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2640517" y="40461"/>
            <a:ext cx="4811803" cy="67729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(ii) Alternative</a:t>
            </a:r>
            <a:endParaRPr lang="en-GB" sz="2800" b="1" dirty="0"/>
          </a:p>
        </p:txBody>
      </p:sp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20416" y="5858862"/>
            <a:ext cx="1435360" cy="954514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9" name="Picture 8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7294" y="6225200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54754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908720"/>
            <a:ext cx="8496944" cy="398409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0"/>
            <a:ext cx="1383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 Paper 2</a:t>
            </a:r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323528" y="3573016"/>
            <a:ext cx="8496943" cy="1319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</a:t>
            </a:r>
            <a:endParaRPr lang="en-GB" sz="2800" b="1" dirty="0"/>
          </a:p>
        </p:txBody>
      </p:sp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20416" y="5858862"/>
            <a:ext cx="1435360" cy="954514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9" name="Picture 8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7294" y="6225200"/>
            <a:ext cx="643138" cy="64313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23528" y="1844824"/>
            <a:ext cx="8496943" cy="17281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(ii)</a:t>
            </a:r>
            <a:endParaRPr lang="en-GB" sz="2800" b="1" dirty="0"/>
          </a:p>
        </p:txBody>
      </p:sp>
      <p:sp>
        <p:nvSpPr>
          <p:cNvPr id="14" name="Rectangle 13"/>
          <p:cNvSpPr/>
          <p:nvPr/>
        </p:nvSpPr>
        <p:spPr>
          <a:xfrm>
            <a:off x="323528" y="864096"/>
            <a:ext cx="8496943" cy="9807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406527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476672"/>
            <a:ext cx="8496944" cy="505207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0"/>
            <a:ext cx="1383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 Paper 2</a:t>
            </a:r>
            <a:endParaRPr lang="en-GB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9" name="Picture 8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7294" y="6225200"/>
            <a:ext cx="643138" cy="643138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323528" y="500818"/>
            <a:ext cx="8496943" cy="50279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(ii)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601995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41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2019 Paper 2</a:t>
            </a:r>
            <a:endParaRPr lang="en-GB" dirty="0"/>
          </a:p>
        </p:txBody>
      </p:sp>
      <p:pic>
        <p:nvPicPr>
          <p:cNvPr id="9" name="Picture 8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1" y="1412776"/>
            <a:ext cx="8640958" cy="2716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968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7247" y="125396"/>
            <a:ext cx="6309506" cy="603114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417246" y="125396"/>
            <a:ext cx="6309507" cy="60311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8" name="Picture 7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41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2019 Paper 2</a:t>
            </a:r>
            <a:endParaRPr lang="en-GB" dirty="0"/>
          </a:p>
        </p:txBody>
      </p:sp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48642" y="5805264"/>
            <a:ext cx="1407134" cy="9357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0531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7" y="429254"/>
            <a:ext cx="8496946" cy="29016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3356992"/>
            <a:ext cx="8496944" cy="297177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3528" y="3354564"/>
            <a:ext cx="8496944" cy="29742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Alternative 1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8" name="Picture 7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41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2019 Paper 2</a:t>
            </a:r>
            <a:endParaRPr lang="en-GB" dirty="0"/>
          </a:p>
        </p:txBody>
      </p:sp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48642" y="5805264"/>
            <a:ext cx="1407134" cy="935744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323527" y="429254"/>
            <a:ext cx="8496945" cy="29016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693472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5" grpId="0" animBg="1"/>
      <p:bldP spid="1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7" y="476672"/>
            <a:ext cx="8496946" cy="501086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3528" y="2852936"/>
            <a:ext cx="8496944" cy="26582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Alternative 3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8" name="Picture 7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41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2019 Paper 2</a:t>
            </a:r>
            <a:endParaRPr lang="en-GB" dirty="0"/>
          </a:p>
        </p:txBody>
      </p:sp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48642" y="5805264"/>
            <a:ext cx="1407134" cy="935744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323527" y="476672"/>
            <a:ext cx="8496945" cy="23762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B Alternative </a:t>
            </a:r>
            <a:r>
              <a:rPr lang="en-GB" sz="2800" b="1" dirty="0" smtClean="0"/>
              <a:t>2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618966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5" grpId="0" animBg="1"/>
      <p:bldP spid="1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467690"/>
            <a:ext cx="8496944" cy="1961310"/>
          </a:xfrm>
          <a:prstGeom prst="rect">
            <a:avLst/>
          </a:prstGeom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8" name="Picture 7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41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2019 Paper 2</a:t>
            </a:r>
            <a:endParaRPr lang="en-GB" dirty="0"/>
          </a:p>
        </p:txBody>
      </p:sp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48642" y="5805264"/>
            <a:ext cx="1407134" cy="935744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323527" y="1467690"/>
            <a:ext cx="8496945" cy="19613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B Alternative </a:t>
            </a:r>
            <a:r>
              <a:rPr lang="en-GB" sz="2800" b="1" dirty="0" smtClean="0"/>
              <a:t>4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268434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8" y="548680"/>
            <a:ext cx="8352924" cy="483263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95537" y="548680"/>
            <a:ext cx="8352926" cy="48326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9" name="Picture 8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7294" y="6225200"/>
            <a:ext cx="643138" cy="64313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671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 </a:t>
            </a:r>
            <a:endParaRPr lang="en-GB" dirty="0"/>
          </a:p>
        </p:txBody>
      </p:sp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85886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39191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7" y="908720"/>
            <a:ext cx="8496946" cy="22839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3177100"/>
            <a:ext cx="8496944" cy="1332020"/>
          </a:xfrm>
          <a:prstGeom prst="rect">
            <a:avLst/>
          </a:prstGeom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8" name="Picture 7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41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2019 Paper 2</a:t>
            </a:r>
            <a:endParaRPr lang="en-GB" dirty="0"/>
          </a:p>
        </p:txBody>
      </p:sp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48642" y="5805264"/>
            <a:ext cx="1407134" cy="935744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323527" y="908720"/>
            <a:ext cx="8496945" cy="3600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328271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1801" y="2452238"/>
            <a:ext cx="3600398" cy="2920978"/>
          </a:xfrm>
          <a:prstGeom prst="rect">
            <a:avLst/>
          </a:prstGeom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8" name="Picture 7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41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2019 Paper 2</a:t>
            </a:r>
            <a:endParaRPr lang="en-GB" dirty="0"/>
          </a:p>
        </p:txBody>
      </p:sp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48642" y="5805264"/>
            <a:ext cx="1407134" cy="93574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527" y="404664"/>
            <a:ext cx="8496946" cy="199467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23527" y="404664"/>
            <a:ext cx="8496945" cy="49685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general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982142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332656"/>
            <a:ext cx="8496944" cy="5447164"/>
          </a:xfrm>
          <a:prstGeom prst="rect">
            <a:avLst/>
          </a:prstGeom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8" name="Picture 7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41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2019 Paper 2</a:t>
            </a:r>
            <a:endParaRPr lang="en-GB" dirty="0"/>
          </a:p>
        </p:txBody>
      </p:sp>
      <p:sp>
        <p:nvSpPr>
          <p:cNvPr id="15" name="Rectangle 14"/>
          <p:cNvSpPr/>
          <p:nvPr/>
        </p:nvSpPr>
        <p:spPr>
          <a:xfrm>
            <a:off x="323527" y="332656"/>
            <a:ext cx="8496945" cy="54471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368190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0" y="284361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 smtClean="0">
                <a:latin typeface="Comic Sans MS" pitchFamily="66" charset="0"/>
              </a:rPr>
              <a:t>Old Spec Complex Numbers</a:t>
            </a:r>
            <a:endParaRPr lang="en-GB" sz="4400" dirty="0">
              <a:latin typeface="Comic Sans MS" pitchFamily="66" charset="0"/>
            </a:endParaRPr>
          </a:p>
        </p:txBody>
      </p:sp>
      <p:sp>
        <p:nvSpPr>
          <p:cNvPr id="36" name="Rectangle 35">
            <a:hlinkClick r:id="rId2" action="ppaction://hlinksldjump"/>
          </p:cNvPr>
          <p:cNvSpPr/>
          <p:nvPr/>
        </p:nvSpPr>
        <p:spPr>
          <a:xfrm>
            <a:off x="289501" y="1628800"/>
            <a:ext cx="1080120" cy="504056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Jan 2002</a:t>
            </a:r>
            <a:endParaRPr lang="en-GB" sz="1600" b="1" dirty="0"/>
          </a:p>
        </p:txBody>
      </p:sp>
      <p:sp>
        <p:nvSpPr>
          <p:cNvPr id="54" name="Rectangle 53">
            <a:hlinkClick r:id="rId3" action="ppaction://hlinksldjump"/>
          </p:cNvPr>
          <p:cNvSpPr/>
          <p:nvPr/>
        </p:nvSpPr>
        <p:spPr>
          <a:xfrm>
            <a:off x="107504" y="81211"/>
            <a:ext cx="1944216" cy="3234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latin typeface="Comic Sans MS" panose="030F0702030302020204" pitchFamily="66" charset="0"/>
              </a:rPr>
              <a:t>New Spec Q’s</a:t>
            </a:r>
            <a:endParaRPr lang="en-GB" sz="2000" b="1" dirty="0">
              <a:latin typeface="Comic Sans MS" panose="030F0702030302020204" pitchFamily="66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89501" y="1053802"/>
            <a:ext cx="2231152" cy="504056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P4/ Old FP1</a:t>
            </a:r>
          </a:p>
        </p:txBody>
      </p:sp>
      <p:sp>
        <p:nvSpPr>
          <p:cNvPr id="8" name="Rectangle 7">
            <a:hlinkClick r:id="rId4" action="ppaction://hlinksldjump"/>
          </p:cNvPr>
          <p:cNvSpPr/>
          <p:nvPr/>
        </p:nvSpPr>
        <p:spPr>
          <a:xfrm>
            <a:off x="289501" y="2204864"/>
            <a:ext cx="1080120" cy="504056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June 2002</a:t>
            </a:r>
            <a:endParaRPr lang="en-GB" sz="1600" b="1" dirty="0"/>
          </a:p>
        </p:txBody>
      </p:sp>
      <p:sp>
        <p:nvSpPr>
          <p:cNvPr id="9" name="Rectangle 8"/>
          <p:cNvSpPr/>
          <p:nvPr/>
        </p:nvSpPr>
        <p:spPr>
          <a:xfrm>
            <a:off x="7236424" y="81211"/>
            <a:ext cx="1800072" cy="32345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Argand Locus</a:t>
            </a:r>
            <a:endParaRPr lang="en-GB" b="1" dirty="0"/>
          </a:p>
        </p:txBody>
      </p:sp>
      <p:sp>
        <p:nvSpPr>
          <p:cNvPr id="10" name="Rectangle 9">
            <a:hlinkClick r:id="rId5" action="ppaction://hlinksldjump"/>
          </p:cNvPr>
          <p:cNvSpPr/>
          <p:nvPr/>
        </p:nvSpPr>
        <p:spPr>
          <a:xfrm>
            <a:off x="289501" y="2780928"/>
            <a:ext cx="1080120" cy="504056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Jan 2003 (</a:t>
            </a:r>
            <a:r>
              <a:rPr lang="en-GB" sz="1600" b="1" dirty="0" err="1" smtClean="0"/>
              <a:t>i</a:t>
            </a:r>
            <a:r>
              <a:rPr lang="en-GB" sz="1600" b="1" dirty="0" smtClean="0"/>
              <a:t>)</a:t>
            </a:r>
            <a:endParaRPr lang="en-GB" sz="1600" b="1" dirty="0"/>
          </a:p>
        </p:txBody>
      </p:sp>
      <p:sp>
        <p:nvSpPr>
          <p:cNvPr id="11" name="Rectangle 10">
            <a:hlinkClick r:id="rId6" action="ppaction://hlinksldjump"/>
          </p:cNvPr>
          <p:cNvSpPr/>
          <p:nvPr/>
        </p:nvSpPr>
        <p:spPr>
          <a:xfrm>
            <a:off x="289501" y="3356992"/>
            <a:ext cx="1080120" cy="504056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Jan 2003 (ii)</a:t>
            </a:r>
            <a:endParaRPr lang="en-GB" sz="1600" b="1" dirty="0"/>
          </a:p>
        </p:txBody>
      </p:sp>
      <p:sp>
        <p:nvSpPr>
          <p:cNvPr id="13" name="Rectangle 12">
            <a:hlinkClick r:id="rId7" action="ppaction://hlinksldjump"/>
          </p:cNvPr>
          <p:cNvSpPr/>
          <p:nvPr/>
        </p:nvSpPr>
        <p:spPr>
          <a:xfrm>
            <a:off x="289501" y="3933056"/>
            <a:ext cx="1080120" cy="504056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June 2003</a:t>
            </a:r>
            <a:endParaRPr lang="en-GB" sz="1600" b="1" dirty="0"/>
          </a:p>
        </p:txBody>
      </p:sp>
      <p:sp>
        <p:nvSpPr>
          <p:cNvPr id="14" name="Rectangle 13">
            <a:hlinkClick r:id="rId8" action="ppaction://hlinksldjump"/>
          </p:cNvPr>
          <p:cNvSpPr/>
          <p:nvPr/>
        </p:nvSpPr>
        <p:spPr>
          <a:xfrm>
            <a:off x="289501" y="4509120"/>
            <a:ext cx="1080120" cy="504056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Jan 2004</a:t>
            </a:r>
            <a:endParaRPr lang="en-GB" sz="1600" b="1" dirty="0"/>
          </a:p>
        </p:txBody>
      </p:sp>
      <p:sp>
        <p:nvSpPr>
          <p:cNvPr id="15" name="Rectangle 14">
            <a:hlinkClick r:id="rId9" action="ppaction://hlinksldjump"/>
          </p:cNvPr>
          <p:cNvSpPr/>
          <p:nvPr/>
        </p:nvSpPr>
        <p:spPr>
          <a:xfrm>
            <a:off x="289501" y="5085184"/>
            <a:ext cx="1080120" cy="504056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June 2004</a:t>
            </a:r>
            <a:endParaRPr lang="en-GB" sz="1600" b="1" dirty="0"/>
          </a:p>
        </p:txBody>
      </p:sp>
      <p:sp>
        <p:nvSpPr>
          <p:cNvPr id="16" name="Rectangle 15">
            <a:hlinkClick r:id="rId10" action="ppaction://hlinksldjump"/>
          </p:cNvPr>
          <p:cNvSpPr/>
          <p:nvPr/>
        </p:nvSpPr>
        <p:spPr>
          <a:xfrm>
            <a:off x="289501" y="5661248"/>
            <a:ext cx="1080120" cy="504056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Jan 2005</a:t>
            </a:r>
            <a:endParaRPr lang="en-GB" sz="1600" b="1" dirty="0"/>
          </a:p>
        </p:txBody>
      </p:sp>
      <p:sp>
        <p:nvSpPr>
          <p:cNvPr id="17" name="Rectangle 16">
            <a:hlinkClick r:id="rId11" action="ppaction://hlinksldjump"/>
          </p:cNvPr>
          <p:cNvSpPr/>
          <p:nvPr/>
        </p:nvSpPr>
        <p:spPr>
          <a:xfrm>
            <a:off x="289501" y="6237312"/>
            <a:ext cx="1080120" cy="504056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June 2005</a:t>
            </a:r>
            <a:endParaRPr lang="en-GB" sz="1600" b="1" dirty="0"/>
          </a:p>
        </p:txBody>
      </p:sp>
      <p:sp>
        <p:nvSpPr>
          <p:cNvPr id="18" name="Rectangle 17">
            <a:hlinkClick r:id="rId12" action="ppaction://hlinksldjump"/>
          </p:cNvPr>
          <p:cNvSpPr/>
          <p:nvPr/>
        </p:nvSpPr>
        <p:spPr>
          <a:xfrm>
            <a:off x="1440533" y="1628800"/>
            <a:ext cx="1080120" cy="504056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Jan 2006</a:t>
            </a:r>
            <a:endParaRPr lang="en-GB" sz="1600" b="1" dirty="0"/>
          </a:p>
        </p:txBody>
      </p:sp>
      <p:sp>
        <p:nvSpPr>
          <p:cNvPr id="21" name="Rectangle 20">
            <a:hlinkClick r:id="rId13" action="ppaction://hlinksldjump"/>
          </p:cNvPr>
          <p:cNvSpPr/>
          <p:nvPr/>
        </p:nvSpPr>
        <p:spPr>
          <a:xfrm>
            <a:off x="1441629" y="2204864"/>
            <a:ext cx="1080120" cy="504056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June 2006</a:t>
            </a:r>
            <a:endParaRPr lang="en-GB" sz="1600" b="1" dirty="0"/>
          </a:p>
        </p:txBody>
      </p:sp>
      <p:sp>
        <p:nvSpPr>
          <p:cNvPr id="22" name="Rectangle 21">
            <a:hlinkClick r:id="rId14" action="ppaction://hlinksldjump"/>
          </p:cNvPr>
          <p:cNvSpPr/>
          <p:nvPr/>
        </p:nvSpPr>
        <p:spPr>
          <a:xfrm>
            <a:off x="1441629" y="2780928"/>
            <a:ext cx="1080120" cy="504056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Jan 2007</a:t>
            </a:r>
            <a:endParaRPr lang="en-GB" sz="1600" b="1" dirty="0"/>
          </a:p>
        </p:txBody>
      </p:sp>
      <p:sp>
        <p:nvSpPr>
          <p:cNvPr id="23" name="Rectangle 22">
            <a:hlinkClick r:id="rId15" action="ppaction://hlinksldjump"/>
          </p:cNvPr>
          <p:cNvSpPr/>
          <p:nvPr/>
        </p:nvSpPr>
        <p:spPr>
          <a:xfrm>
            <a:off x="1441629" y="3356992"/>
            <a:ext cx="1080120" cy="504056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June 2007</a:t>
            </a:r>
            <a:endParaRPr lang="en-GB" sz="1600" b="1" dirty="0"/>
          </a:p>
        </p:txBody>
      </p:sp>
      <p:sp>
        <p:nvSpPr>
          <p:cNvPr id="24" name="Rectangle 23">
            <a:hlinkClick r:id="rId16" action="ppaction://hlinksldjump"/>
          </p:cNvPr>
          <p:cNvSpPr/>
          <p:nvPr/>
        </p:nvSpPr>
        <p:spPr>
          <a:xfrm>
            <a:off x="1441629" y="3933056"/>
            <a:ext cx="1080120" cy="504056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Jan 2008</a:t>
            </a:r>
            <a:endParaRPr lang="en-GB" sz="1600" b="1" dirty="0"/>
          </a:p>
        </p:txBody>
      </p:sp>
      <p:sp>
        <p:nvSpPr>
          <p:cNvPr id="25" name="Rectangle 24">
            <a:hlinkClick r:id="rId17" action="ppaction://hlinksldjump"/>
          </p:cNvPr>
          <p:cNvSpPr/>
          <p:nvPr/>
        </p:nvSpPr>
        <p:spPr>
          <a:xfrm>
            <a:off x="1441629" y="4509120"/>
            <a:ext cx="1080120" cy="504056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June 2008</a:t>
            </a:r>
            <a:endParaRPr lang="en-GB" sz="1600" b="1" dirty="0"/>
          </a:p>
        </p:txBody>
      </p:sp>
      <p:sp>
        <p:nvSpPr>
          <p:cNvPr id="27" name="Rectangle 26">
            <a:hlinkClick r:id="rId18" action="ppaction://hlinksldjump"/>
          </p:cNvPr>
          <p:cNvSpPr/>
          <p:nvPr/>
        </p:nvSpPr>
        <p:spPr>
          <a:xfrm>
            <a:off x="1441629" y="5085184"/>
            <a:ext cx="1080120" cy="504056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Jan 2009</a:t>
            </a:r>
            <a:endParaRPr lang="en-GB" sz="1600" b="1" dirty="0"/>
          </a:p>
        </p:txBody>
      </p:sp>
      <p:sp>
        <p:nvSpPr>
          <p:cNvPr id="28" name="Rectangle 27">
            <a:hlinkClick r:id="rId19" action="ppaction://hlinksldjump"/>
          </p:cNvPr>
          <p:cNvSpPr/>
          <p:nvPr/>
        </p:nvSpPr>
        <p:spPr>
          <a:xfrm>
            <a:off x="1441629" y="5661248"/>
            <a:ext cx="1080120" cy="504056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June 2009</a:t>
            </a:r>
            <a:endParaRPr lang="en-GB" sz="1600" b="1" dirty="0"/>
          </a:p>
        </p:txBody>
      </p:sp>
      <p:sp>
        <p:nvSpPr>
          <p:cNvPr id="29" name="Rectangle 28">
            <a:hlinkClick r:id="rId20" action="ppaction://hlinksldjump"/>
          </p:cNvPr>
          <p:cNvSpPr/>
          <p:nvPr/>
        </p:nvSpPr>
        <p:spPr>
          <a:xfrm>
            <a:off x="1441629" y="6237312"/>
            <a:ext cx="1080120" cy="504056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Jan 2010</a:t>
            </a:r>
            <a:endParaRPr lang="en-GB" sz="1600" b="1" dirty="0"/>
          </a:p>
        </p:txBody>
      </p:sp>
      <p:sp>
        <p:nvSpPr>
          <p:cNvPr id="26" name="Rectangle 25">
            <a:hlinkClick r:id="rId21" action="ppaction://hlinksldjump"/>
          </p:cNvPr>
          <p:cNvSpPr/>
          <p:nvPr/>
        </p:nvSpPr>
        <p:spPr>
          <a:xfrm>
            <a:off x="4177933" y="1628800"/>
            <a:ext cx="1080120" cy="504056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Jan 2009</a:t>
            </a:r>
            <a:endParaRPr lang="en-GB" sz="1600" b="1" dirty="0"/>
          </a:p>
        </p:txBody>
      </p:sp>
      <p:sp>
        <p:nvSpPr>
          <p:cNvPr id="30" name="Rectangle 29"/>
          <p:cNvSpPr/>
          <p:nvPr/>
        </p:nvSpPr>
        <p:spPr>
          <a:xfrm>
            <a:off x="4177934" y="1052736"/>
            <a:ext cx="3384376" cy="504056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FP1</a:t>
            </a:r>
            <a:endParaRPr lang="en-GB" b="1" dirty="0"/>
          </a:p>
        </p:txBody>
      </p:sp>
      <p:sp>
        <p:nvSpPr>
          <p:cNvPr id="31" name="Rectangle 30">
            <a:hlinkClick r:id="rId22" action="ppaction://hlinksldjump"/>
          </p:cNvPr>
          <p:cNvSpPr/>
          <p:nvPr/>
        </p:nvSpPr>
        <p:spPr>
          <a:xfrm>
            <a:off x="4177933" y="2204864"/>
            <a:ext cx="1080120" cy="504056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June 2009</a:t>
            </a:r>
            <a:endParaRPr lang="en-GB" sz="1600" b="1" dirty="0"/>
          </a:p>
        </p:txBody>
      </p:sp>
      <p:sp>
        <p:nvSpPr>
          <p:cNvPr id="32" name="Rectangle 31">
            <a:hlinkClick r:id="rId23" action="ppaction://hlinksldjump"/>
          </p:cNvPr>
          <p:cNvSpPr/>
          <p:nvPr/>
        </p:nvSpPr>
        <p:spPr>
          <a:xfrm>
            <a:off x="4177933" y="2780928"/>
            <a:ext cx="1080120" cy="504056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Jan 2010</a:t>
            </a:r>
            <a:endParaRPr lang="en-GB" sz="1600" b="1" dirty="0"/>
          </a:p>
        </p:txBody>
      </p:sp>
      <p:sp>
        <p:nvSpPr>
          <p:cNvPr id="33" name="Rectangle 32">
            <a:hlinkClick r:id="rId24" action="ppaction://hlinksldjump"/>
          </p:cNvPr>
          <p:cNvSpPr/>
          <p:nvPr/>
        </p:nvSpPr>
        <p:spPr>
          <a:xfrm>
            <a:off x="4177933" y="3356992"/>
            <a:ext cx="1080120" cy="504056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June 2010</a:t>
            </a:r>
            <a:endParaRPr lang="en-GB" sz="1600" b="1" dirty="0"/>
          </a:p>
        </p:txBody>
      </p:sp>
      <p:sp>
        <p:nvSpPr>
          <p:cNvPr id="34" name="Rectangle 33">
            <a:hlinkClick r:id="rId25" action="ppaction://hlinksldjump"/>
          </p:cNvPr>
          <p:cNvSpPr/>
          <p:nvPr/>
        </p:nvSpPr>
        <p:spPr>
          <a:xfrm>
            <a:off x="4177933" y="3933056"/>
            <a:ext cx="1080120" cy="504056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Jan 2011 (</a:t>
            </a:r>
            <a:r>
              <a:rPr lang="en-GB" sz="1600" b="1" dirty="0" err="1" smtClean="0"/>
              <a:t>i</a:t>
            </a:r>
            <a:r>
              <a:rPr lang="en-GB" sz="1600" b="1" dirty="0" smtClean="0"/>
              <a:t>)</a:t>
            </a:r>
            <a:endParaRPr lang="en-GB" sz="1600" b="1" dirty="0"/>
          </a:p>
        </p:txBody>
      </p:sp>
      <p:sp>
        <p:nvSpPr>
          <p:cNvPr id="35" name="Rectangle 34">
            <a:hlinkClick r:id="rId26" action="ppaction://hlinksldjump"/>
          </p:cNvPr>
          <p:cNvSpPr/>
          <p:nvPr/>
        </p:nvSpPr>
        <p:spPr>
          <a:xfrm>
            <a:off x="4177933" y="4509120"/>
            <a:ext cx="1080120" cy="504056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Jan 2011 (ii)</a:t>
            </a:r>
            <a:endParaRPr lang="en-GB" sz="1600" b="1" dirty="0"/>
          </a:p>
        </p:txBody>
      </p:sp>
      <p:sp>
        <p:nvSpPr>
          <p:cNvPr id="37" name="Rectangle 36">
            <a:hlinkClick r:id="rId27" action="ppaction://hlinksldjump"/>
          </p:cNvPr>
          <p:cNvSpPr/>
          <p:nvPr/>
        </p:nvSpPr>
        <p:spPr>
          <a:xfrm>
            <a:off x="4177933" y="5085184"/>
            <a:ext cx="1080120" cy="504056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June 2011 (</a:t>
            </a:r>
            <a:r>
              <a:rPr lang="en-GB" sz="1600" b="1" dirty="0" err="1" smtClean="0"/>
              <a:t>i</a:t>
            </a:r>
            <a:r>
              <a:rPr lang="en-GB" sz="1600" b="1" dirty="0" smtClean="0"/>
              <a:t>)</a:t>
            </a:r>
            <a:endParaRPr lang="en-GB" sz="1600" b="1" dirty="0"/>
          </a:p>
        </p:txBody>
      </p:sp>
      <p:sp>
        <p:nvSpPr>
          <p:cNvPr id="38" name="Rectangle 37">
            <a:hlinkClick r:id="rId28" action="ppaction://hlinksldjump"/>
          </p:cNvPr>
          <p:cNvSpPr/>
          <p:nvPr/>
        </p:nvSpPr>
        <p:spPr>
          <a:xfrm>
            <a:off x="4177933" y="5661248"/>
            <a:ext cx="1080120" cy="504056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June 2011 (ii)</a:t>
            </a:r>
            <a:endParaRPr lang="en-GB" sz="1600" b="1" dirty="0"/>
          </a:p>
        </p:txBody>
      </p:sp>
      <p:sp>
        <p:nvSpPr>
          <p:cNvPr id="39" name="Rectangle 38">
            <a:hlinkClick r:id="rId29" action="ppaction://hlinksldjump"/>
          </p:cNvPr>
          <p:cNvSpPr/>
          <p:nvPr/>
        </p:nvSpPr>
        <p:spPr>
          <a:xfrm>
            <a:off x="5332315" y="1628800"/>
            <a:ext cx="1080120" cy="504056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Jan 2012</a:t>
            </a:r>
            <a:endParaRPr lang="en-GB" sz="1600" b="1" dirty="0"/>
          </a:p>
        </p:txBody>
      </p:sp>
      <p:sp>
        <p:nvSpPr>
          <p:cNvPr id="40" name="Rectangle 39">
            <a:hlinkClick r:id="rId30" action="ppaction://hlinksldjump"/>
          </p:cNvPr>
          <p:cNvSpPr/>
          <p:nvPr/>
        </p:nvSpPr>
        <p:spPr>
          <a:xfrm>
            <a:off x="5330061" y="2204864"/>
            <a:ext cx="1080120" cy="504056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June 2012</a:t>
            </a:r>
            <a:endParaRPr lang="en-GB" sz="1600" b="1" dirty="0"/>
          </a:p>
        </p:txBody>
      </p:sp>
      <p:sp>
        <p:nvSpPr>
          <p:cNvPr id="41" name="Rectangle 40">
            <a:hlinkClick r:id="rId31" action="ppaction://hlinksldjump"/>
          </p:cNvPr>
          <p:cNvSpPr/>
          <p:nvPr/>
        </p:nvSpPr>
        <p:spPr>
          <a:xfrm>
            <a:off x="5330061" y="2780928"/>
            <a:ext cx="1080120" cy="504056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Jan 2013</a:t>
            </a:r>
            <a:endParaRPr lang="en-GB" sz="1600" b="1" dirty="0"/>
          </a:p>
        </p:txBody>
      </p:sp>
      <p:sp>
        <p:nvSpPr>
          <p:cNvPr id="42" name="Rectangle 41">
            <a:hlinkClick r:id="rId32" action="ppaction://hlinksldjump"/>
          </p:cNvPr>
          <p:cNvSpPr/>
          <p:nvPr/>
        </p:nvSpPr>
        <p:spPr>
          <a:xfrm>
            <a:off x="5330061" y="3356992"/>
            <a:ext cx="1080120" cy="504056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June 2013</a:t>
            </a:r>
            <a:endParaRPr lang="en-GB" sz="1600" b="1" dirty="0"/>
          </a:p>
        </p:txBody>
      </p:sp>
      <p:sp>
        <p:nvSpPr>
          <p:cNvPr id="43" name="Rectangle 42">
            <a:hlinkClick r:id="rId33" action="ppaction://hlinksldjump"/>
          </p:cNvPr>
          <p:cNvSpPr/>
          <p:nvPr/>
        </p:nvSpPr>
        <p:spPr>
          <a:xfrm>
            <a:off x="5330061" y="3933056"/>
            <a:ext cx="1080120" cy="504056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June 2013 R (</a:t>
            </a:r>
            <a:r>
              <a:rPr lang="en-GB" sz="1600" b="1" dirty="0" err="1" smtClean="0"/>
              <a:t>i</a:t>
            </a:r>
            <a:r>
              <a:rPr lang="en-GB" sz="1600" b="1" dirty="0" smtClean="0"/>
              <a:t>)</a:t>
            </a:r>
            <a:endParaRPr lang="en-GB" sz="1600" b="1" dirty="0"/>
          </a:p>
        </p:txBody>
      </p:sp>
      <p:sp>
        <p:nvSpPr>
          <p:cNvPr id="44" name="Rectangle 43">
            <a:hlinkClick r:id="rId34" action="ppaction://hlinksldjump"/>
          </p:cNvPr>
          <p:cNvSpPr/>
          <p:nvPr/>
        </p:nvSpPr>
        <p:spPr>
          <a:xfrm>
            <a:off x="5332878" y="4509119"/>
            <a:ext cx="1080120" cy="504056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June 2013 R (ii)</a:t>
            </a:r>
            <a:endParaRPr lang="en-GB" sz="1600" b="1" dirty="0"/>
          </a:p>
        </p:txBody>
      </p:sp>
      <p:sp>
        <p:nvSpPr>
          <p:cNvPr id="45" name="Rectangle 44">
            <a:hlinkClick r:id="rId35" action="ppaction://hlinksldjump"/>
          </p:cNvPr>
          <p:cNvSpPr/>
          <p:nvPr/>
        </p:nvSpPr>
        <p:spPr>
          <a:xfrm>
            <a:off x="5332878" y="5085183"/>
            <a:ext cx="1080120" cy="504056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June 2013 W</a:t>
            </a:r>
            <a:endParaRPr lang="en-GB" sz="1600" b="1" dirty="0"/>
          </a:p>
        </p:txBody>
      </p:sp>
      <p:sp>
        <p:nvSpPr>
          <p:cNvPr id="46" name="Rectangle 45">
            <a:hlinkClick r:id="rId36" action="ppaction://hlinksldjump"/>
          </p:cNvPr>
          <p:cNvSpPr/>
          <p:nvPr/>
        </p:nvSpPr>
        <p:spPr>
          <a:xfrm>
            <a:off x="5332878" y="5661247"/>
            <a:ext cx="1080120" cy="504056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June 2014</a:t>
            </a:r>
            <a:endParaRPr lang="en-GB" sz="1600" b="1" dirty="0"/>
          </a:p>
        </p:txBody>
      </p:sp>
      <p:sp>
        <p:nvSpPr>
          <p:cNvPr id="47" name="Rectangle 46">
            <a:hlinkClick r:id="rId37" action="ppaction://hlinksldjump"/>
          </p:cNvPr>
          <p:cNvSpPr/>
          <p:nvPr/>
        </p:nvSpPr>
        <p:spPr>
          <a:xfrm>
            <a:off x="6482189" y="1628800"/>
            <a:ext cx="1080120" cy="504056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June 2014 R</a:t>
            </a:r>
            <a:endParaRPr lang="en-GB" sz="1600" b="1" dirty="0"/>
          </a:p>
        </p:txBody>
      </p:sp>
      <p:sp>
        <p:nvSpPr>
          <p:cNvPr id="48" name="Rectangle 47">
            <a:hlinkClick r:id="rId38" action="ppaction://hlinksldjump"/>
          </p:cNvPr>
          <p:cNvSpPr/>
          <p:nvPr/>
        </p:nvSpPr>
        <p:spPr>
          <a:xfrm>
            <a:off x="6482189" y="2204864"/>
            <a:ext cx="1080120" cy="504056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June 2015</a:t>
            </a:r>
            <a:endParaRPr lang="en-GB" sz="1600" b="1" dirty="0"/>
          </a:p>
        </p:txBody>
      </p:sp>
      <p:sp>
        <p:nvSpPr>
          <p:cNvPr id="49" name="Rectangle 48">
            <a:hlinkClick r:id="rId39" action="ppaction://hlinksldjump"/>
          </p:cNvPr>
          <p:cNvSpPr/>
          <p:nvPr/>
        </p:nvSpPr>
        <p:spPr>
          <a:xfrm>
            <a:off x="6482189" y="2780928"/>
            <a:ext cx="1080120" cy="504056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May 2016 (</a:t>
            </a:r>
            <a:r>
              <a:rPr lang="en-GB" sz="1600" b="1" dirty="0" err="1" smtClean="0"/>
              <a:t>i</a:t>
            </a:r>
            <a:r>
              <a:rPr lang="en-GB" sz="1600" b="1" dirty="0" smtClean="0"/>
              <a:t>)</a:t>
            </a:r>
            <a:endParaRPr lang="en-GB" sz="1600" b="1" dirty="0"/>
          </a:p>
        </p:txBody>
      </p:sp>
      <p:sp>
        <p:nvSpPr>
          <p:cNvPr id="50" name="Rectangle 49">
            <a:hlinkClick r:id="rId40" action="ppaction://hlinksldjump"/>
          </p:cNvPr>
          <p:cNvSpPr/>
          <p:nvPr/>
        </p:nvSpPr>
        <p:spPr>
          <a:xfrm>
            <a:off x="6482189" y="3356992"/>
            <a:ext cx="1080120" cy="504056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May 2016 (ii)</a:t>
            </a:r>
            <a:endParaRPr lang="en-GB" sz="1600" b="1" dirty="0"/>
          </a:p>
        </p:txBody>
      </p:sp>
      <p:sp>
        <p:nvSpPr>
          <p:cNvPr id="51" name="Rectangle 50">
            <a:hlinkClick r:id="rId41" action="ppaction://hlinksldjump"/>
          </p:cNvPr>
          <p:cNvSpPr/>
          <p:nvPr/>
        </p:nvSpPr>
        <p:spPr>
          <a:xfrm>
            <a:off x="6482189" y="3933056"/>
            <a:ext cx="1080120" cy="504056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May 2017 </a:t>
            </a:r>
            <a:endParaRPr lang="en-GB" sz="1600" b="1" dirty="0"/>
          </a:p>
        </p:txBody>
      </p:sp>
      <p:sp>
        <p:nvSpPr>
          <p:cNvPr id="52" name="Rectangle 51"/>
          <p:cNvSpPr/>
          <p:nvPr/>
        </p:nvSpPr>
        <p:spPr>
          <a:xfrm>
            <a:off x="7850341" y="1052736"/>
            <a:ext cx="1042138" cy="504056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FP2</a:t>
            </a:r>
            <a:endParaRPr lang="en-GB" b="1" dirty="0"/>
          </a:p>
        </p:txBody>
      </p:sp>
      <p:sp>
        <p:nvSpPr>
          <p:cNvPr id="58" name="Rectangle 57">
            <a:hlinkClick r:id="rId42" action="ppaction://hlinksldjump"/>
          </p:cNvPr>
          <p:cNvSpPr/>
          <p:nvPr/>
        </p:nvSpPr>
        <p:spPr>
          <a:xfrm>
            <a:off x="7850341" y="1628800"/>
            <a:ext cx="1042138" cy="504056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100000">
                <a:srgbClr val="7030A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June 2010</a:t>
            </a:r>
            <a:endParaRPr lang="en-GB" sz="1600" b="1" dirty="0"/>
          </a:p>
        </p:txBody>
      </p:sp>
      <p:sp>
        <p:nvSpPr>
          <p:cNvPr id="59" name="Rectangle 58"/>
          <p:cNvSpPr/>
          <p:nvPr/>
        </p:nvSpPr>
        <p:spPr>
          <a:xfrm>
            <a:off x="3596538" y="6309319"/>
            <a:ext cx="3317699" cy="504057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w-plane transformation </a:t>
            </a:r>
            <a:r>
              <a:rPr lang="en-GB" b="1" dirty="0"/>
              <a:t>part (ignore as not in this spec yet</a:t>
            </a:r>
            <a:r>
              <a:rPr lang="en-GB" b="1" dirty="0" smtClean="0"/>
              <a:t>)</a:t>
            </a:r>
            <a:endParaRPr lang="en-GB" b="1" dirty="0"/>
          </a:p>
        </p:txBody>
      </p:sp>
      <p:sp>
        <p:nvSpPr>
          <p:cNvPr id="60" name="Rectangle 59">
            <a:hlinkClick r:id="rId43" action="ppaction://hlinksldjump"/>
          </p:cNvPr>
          <p:cNvSpPr/>
          <p:nvPr/>
        </p:nvSpPr>
        <p:spPr>
          <a:xfrm>
            <a:off x="7850341" y="2204864"/>
            <a:ext cx="1042138" cy="504056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100000">
                <a:srgbClr val="7030A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June 2011</a:t>
            </a:r>
            <a:endParaRPr lang="en-GB" sz="1600" b="1" dirty="0"/>
          </a:p>
        </p:txBody>
      </p:sp>
      <p:sp>
        <p:nvSpPr>
          <p:cNvPr id="63" name="Rectangle 62">
            <a:hlinkClick r:id="rId44" action="ppaction://hlinksldjump"/>
          </p:cNvPr>
          <p:cNvSpPr/>
          <p:nvPr/>
        </p:nvSpPr>
        <p:spPr>
          <a:xfrm>
            <a:off x="7850341" y="2780928"/>
            <a:ext cx="1042138" cy="504056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June 2012</a:t>
            </a:r>
            <a:endParaRPr lang="en-GB" sz="1600" b="1" dirty="0"/>
          </a:p>
        </p:txBody>
      </p:sp>
      <p:sp>
        <p:nvSpPr>
          <p:cNvPr id="64" name="Rectangle 63">
            <a:hlinkClick r:id="rId45" action="ppaction://hlinksldjump"/>
          </p:cNvPr>
          <p:cNvSpPr/>
          <p:nvPr/>
        </p:nvSpPr>
        <p:spPr>
          <a:xfrm>
            <a:off x="7850341" y="3356992"/>
            <a:ext cx="1042138" cy="504056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June 2013</a:t>
            </a:r>
            <a:endParaRPr lang="en-GB" sz="1600" b="1" dirty="0"/>
          </a:p>
        </p:txBody>
      </p:sp>
      <p:sp>
        <p:nvSpPr>
          <p:cNvPr id="68" name="Rectangle 67">
            <a:hlinkClick r:id="rId46" action="ppaction://hlinksldjump"/>
          </p:cNvPr>
          <p:cNvSpPr/>
          <p:nvPr/>
        </p:nvSpPr>
        <p:spPr>
          <a:xfrm>
            <a:off x="7850341" y="3933056"/>
            <a:ext cx="1042138" cy="504056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100000">
                <a:srgbClr val="7030A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June 2013  W</a:t>
            </a:r>
            <a:endParaRPr lang="en-GB" sz="1600" b="1" dirty="0"/>
          </a:p>
        </p:txBody>
      </p:sp>
      <p:sp>
        <p:nvSpPr>
          <p:cNvPr id="69" name="Rectangle 68"/>
          <p:cNvSpPr/>
          <p:nvPr/>
        </p:nvSpPr>
        <p:spPr>
          <a:xfrm>
            <a:off x="7850342" y="4509122"/>
            <a:ext cx="1042138" cy="1079052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b="1" dirty="0" smtClean="0"/>
              <a:t>All questions after this required w-plane transformations</a:t>
            </a:r>
            <a:endParaRPr lang="en-GB" sz="1000" b="1" dirty="0"/>
          </a:p>
        </p:txBody>
      </p:sp>
      <p:sp>
        <p:nvSpPr>
          <p:cNvPr id="55" name="Rectangle 54"/>
          <p:cNvSpPr/>
          <p:nvPr/>
        </p:nvSpPr>
        <p:spPr>
          <a:xfrm>
            <a:off x="2810877" y="1052736"/>
            <a:ext cx="1073693" cy="504056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P6/ </a:t>
            </a:r>
            <a:r>
              <a:rPr lang="en-GB" b="1" dirty="0"/>
              <a:t>Old </a:t>
            </a:r>
            <a:r>
              <a:rPr lang="en-GB" b="1" dirty="0" smtClean="0"/>
              <a:t>FP3</a:t>
            </a:r>
            <a:endParaRPr lang="en-GB" b="1" dirty="0"/>
          </a:p>
        </p:txBody>
      </p:sp>
      <p:sp>
        <p:nvSpPr>
          <p:cNvPr id="56" name="Rectangle 55">
            <a:hlinkClick r:id="rId47" action="ppaction://hlinksldjump"/>
          </p:cNvPr>
          <p:cNvSpPr/>
          <p:nvPr/>
        </p:nvSpPr>
        <p:spPr>
          <a:xfrm>
            <a:off x="2809781" y="1628800"/>
            <a:ext cx="1080120" cy="504056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100000">
                <a:srgbClr val="7030A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June 2002</a:t>
            </a:r>
            <a:endParaRPr lang="en-GB" sz="1600" b="1" dirty="0"/>
          </a:p>
        </p:txBody>
      </p:sp>
      <p:sp>
        <p:nvSpPr>
          <p:cNvPr id="57" name="Rectangle 56">
            <a:hlinkClick r:id="rId48" action="ppaction://hlinksldjump"/>
          </p:cNvPr>
          <p:cNvSpPr/>
          <p:nvPr/>
        </p:nvSpPr>
        <p:spPr>
          <a:xfrm>
            <a:off x="2809781" y="2204864"/>
            <a:ext cx="1080120" cy="504056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100000">
                <a:srgbClr val="7030A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June 2003</a:t>
            </a:r>
            <a:endParaRPr lang="en-GB" sz="1600" b="1" dirty="0"/>
          </a:p>
        </p:txBody>
      </p:sp>
      <p:sp>
        <p:nvSpPr>
          <p:cNvPr id="61" name="Rectangle 60">
            <a:hlinkClick r:id="rId49" action="ppaction://hlinksldjump"/>
          </p:cNvPr>
          <p:cNvSpPr/>
          <p:nvPr/>
        </p:nvSpPr>
        <p:spPr>
          <a:xfrm>
            <a:off x="2809781" y="2780928"/>
            <a:ext cx="1080120" cy="504056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100000">
                <a:srgbClr val="7030A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June 2005</a:t>
            </a:r>
            <a:endParaRPr lang="en-GB" sz="1600" b="1" dirty="0"/>
          </a:p>
        </p:txBody>
      </p:sp>
      <p:sp>
        <p:nvSpPr>
          <p:cNvPr id="62" name="Rectangle 61">
            <a:hlinkClick r:id="rId50" action="ppaction://hlinksldjump"/>
          </p:cNvPr>
          <p:cNvSpPr/>
          <p:nvPr/>
        </p:nvSpPr>
        <p:spPr>
          <a:xfrm>
            <a:off x="2809781" y="3356992"/>
            <a:ext cx="1080120" cy="504056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100000">
                <a:srgbClr val="7030A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Jan 2006</a:t>
            </a:r>
            <a:endParaRPr lang="en-GB" sz="1600" b="1" dirty="0"/>
          </a:p>
        </p:txBody>
      </p:sp>
      <p:sp>
        <p:nvSpPr>
          <p:cNvPr id="65" name="Rectangle 64">
            <a:hlinkClick r:id="rId51" action="ppaction://hlinksldjump"/>
          </p:cNvPr>
          <p:cNvSpPr/>
          <p:nvPr/>
        </p:nvSpPr>
        <p:spPr>
          <a:xfrm>
            <a:off x="2809781" y="3933056"/>
            <a:ext cx="1080120" cy="504056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June 2006</a:t>
            </a:r>
            <a:endParaRPr lang="en-GB" sz="1600" b="1" dirty="0"/>
          </a:p>
        </p:txBody>
      </p:sp>
      <p:sp>
        <p:nvSpPr>
          <p:cNvPr id="66" name="Rectangle 65">
            <a:hlinkClick r:id="rId52" action="ppaction://hlinksldjump"/>
          </p:cNvPr>
          <p:cNvSpPr/>
          <p:nvPr/>
        </p:nvSpPr>
        <p:spPr>
          <a:xfrm>
            <a:off x="2809781" y="4509120"/>
            <a:ext cx="1080120" cy="504056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June 2008</a:t>
            </a:r>
            <a:endParaRPr lang="en-GB" sz="1600" b="1" dirty="0"/>
          </a:p>
        </p:txBody>
      </p:sp>
      <p:sp>
        <p:nvSpPr>
          <p:cNvPr id="67" name="Rectangle 66">
            <a:hlinkClick r:id="rId53" action="ppaction://hlinksldjump"/>
          </p:cNvPr>
          <p:cNvSpPr/>
          <p:nvPr/>
        </p:nvSpPr>
        <p:spPr>
          <a:xfrm>
            <a:off x="2809781" y="5085184"/>
            <a:ext cx="1080120" cy="504056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100000">
                <a:srgbClr val="7030A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June 2009</a:t>
            </a:r>
            <a:endParaRPr lang="en-GB" sz="1600" b="1" dirty="0"/>
          </a:p>
        </p:txBody>
      </p:sp>
      <p:sp>
        <p:nvSpPr>
          <p:cNvPr id="70" name="Rectangle 69">
            <a:hlinkClick r:id="rId54" action="ppaction://hlinksldjump"/>
          </p:cNvPr>
          <p:cNvSpPr/>
          <p:nvPr/>
        </p:nvSpPr>
        <p:spPr>
          <a:xfrm>
            <a:off x="2809781" y="5661248"/>
            <a:ext cx="1080120" cy="504056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100000">
                <a:srgbClr val="7030A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Feb 2010</a:t>
            </a:r>
            <a:endParaRPr lang="en-GB" sz="1600" b="1" dirty="0"/>
          </a:p>
        </p:txBody>
      </p:sp>
    </p:spTree>
    <p:extLst>
      <p:ext uri="{BB962C8B-B14F-4D97-AF65-F5344CB8AC3E}">
        <p14:creationId xmlns:p14="http://schemas.microsoft.com/office/powerpoint/2010/main" val="1176686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661248"/>
            <a:ext cx="1435360" cy="954514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2002</a:t>
            </a:r>
            <a:endParaRPr lang="en-GB" dirty="0"/>
          </a:p>
        </p:txBody>
      </p:sp>
      <p:pic>
        <p:nvPicPr>
          <p:cNvPr id="9" name="Picture 8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536" y="1556792"/>
            <a:ext cx="8352928" cy="2053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563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620688"/>
            <a:ext cx="8640960" cy="495055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51520" y="620688"/>
            <a:ext cx="8640959" cy="49505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877272"/>
            <a:ext cx="980728" cy="98072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2002</a:t>
            </a:r>
            <a:endParaRPr lang="en-GB" dirty="0"/>
          </a:p>
        </p:txBody>
      </p:sp>
      <p:pic>
        <p:nvPicPr>
          <p:cNvPr id="10" name="Picture 9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25521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2002</a:t>
            </a:r>
            <a:endParaRPr lang="en-GB" dirty="0"/>
          </a:p>
        </p:txBody>
      </p:sp>
      <p:pic>
        <p:nvPicPr>
          <p:cNvPr id="9" name="Picture 8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9" y="764704"/>
            <a:ext cx="8496942" cy="4426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923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476672"/>
            <a:ext cx="8640960" cy="530934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51520" y="476672"/>
            <a:ext cx="8640959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877272"/>
            <a:ext cx="980728" cy="98072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2002</a:t>
            </a:r>
            <a:endParaRPr lang="en-GB" dirty="0"/>
          </a:p>
        </p:txBody>
      </p:sp>
      <p:pic>
        <p:nvPicPr>
          <p:cNvPr id="10" name="Picture 9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251520" y="1052736"/>
            <a:ext cx="8640959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251520" y="2060848"/>
            <a:ext cx="8640959" cy="19442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3" name="Rectangle 12"/>
          <p:cNvSpPr/>
          <p:nvPr/>
        </p:nvSpPr>
        <p:spPr>
          <a:xfrm>
            <a:off x="251520" y="4005064"/>
            <a:ext cx="8640959" cy="17809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709612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2003</a:t>
            </a:r>
            <a:endParaRPr lang="en-GB" dirty="0"/>
          </a:p>
        </p:txBody>
      </p:sp>
      <p:pic>
        <p:nvPicPr>
          <p:cNvPr id="9" name="Picture 8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536" y="1628800"/>
            <a:ext cx="8352928" cy="1410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9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556792"/>
            <a:ext cx="8640960" cy="236323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51520" y="1556792"/>
            <a:ext cx="8640959" cy="23632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877272"/>
            <a:ext cx="980728" cy="980728"/>
          </a:xfrm>
          <a:prstGeom prst="rect">
            <a:avLst/>
          </a:prstGeom>
          <a:noFill/>
        </p:spPr>
      </p:pic>
      <p:pic>
        <p:nvPicPr>
          <p:cNvPr id="10" name="Picture 9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13503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325570"/>
            <a:ext cx="8496944" cy="454359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23528" y="296308"/>
            <a:ext cx="8496944" cy="16466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</a:t>
            </a:r>
            <a:endParaRPr lang="en-GB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671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 </a:t>
            </a:r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323528" y="1943006"/>
            <a:ext cx="8496944" cy="29261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9" name="Picture 8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7294" y="6225200"/>
            <a:ext cx="643138" cy="643138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91680" y="4965586"/>
            <a:ext cx="5760640" cy="134373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691680" y="4965586"/>
            <a:ext cx="5760640" cy="13437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916215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  <p:bldP spid="1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548680"/>
            <a:ext cx="8496944" cy="4986230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877272"/>
            <a:ext cx="1435360" cy="954514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2003</a:t>
            </a:r>
            <a:endParaRPr lang="en-GB" dirty="0"/>
          </a:p>
        </p:txBody>
      </p:sp>
      <p:pic>
        <p:nvPicPr>
          <p:cNvPr id="9" name="Picture 8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06357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556792"/>
            <a:ext cx="8640960" cy="245699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51520" y="1556792"/>
            <a:ext cx="8640959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1248"/>
            <a:ext cx="1196752" cy="1196752"/>
          </a:xfrm>
          <a:prstGeom prst="rect">
            <a:avLst/>
          </a:prstGeom>
          <a:noFill/>
        </p:spPr>
      </p:pic>
      <p:pic>
        <p:nvPicPr>
          <p:cNvPr id="10" name="Picture 9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2003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251520" y="1916832"/>
            <a:ext cx="8640959" cy="6299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251520" y="2546794"/>
            <a:ext cx="8640959" cy="14669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92424" y="585886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14929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692696"/>
            <a:ext cx="8640960" cy="448403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51520" y="692696"/>
            <a:ext cx="8640959" cy="29523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1248"/>
            <a:ext cx="1196752" cy="1196752"/>
          </a:xfrm>
          <a:prstGeom prst="rect">
            <a:avLst/>
          </a:prstGeom>
          <a:noFill/>
        </p:spPr>
      </p:pic>
      <p:pic>
        <p:nvPicPr>
          <p:cNvPr id="10" name="Picture 9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2003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251520" y="3645024"/>
            <a:ext cx="8640959" cy="15317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555038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77272"/>
            <a:ext cx="1435360" cy="954514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2003</a:t>
            </a:r>
            <a:endParaRPr lang="en-GB" dirty="0"/>
          </a:p>
        </p:txBody>
      </p:sp>
      <p:pic>
        <p:nvPicPr>
          <p:cNvPr id="9" name="Picture 8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1" y="1484784"/>
            <a:ext cx="8640958" cy="2384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527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836712"/>
            <a:ext cx="8640958" cy="413159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51520" y="836712"/>
            <a:ext cx="8640959" cy="11723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1248"/>
            <a:ext cx="1196752" cy="1196752"/>
          </a:xfrm>
          <a:prstGeom prst="rect">
            <a:avLst/>
          </a:prstGeom>
          <a:noFill/>
        </p:spPr>
      </p:pic>
      <p:pic>
        <p:nvPicPr>
          <p:cNvPr id="10" name="Picture 9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251520" y="2009080"/>
            <a:ext cx="8640959" cy="29592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2003</a:t>
            </a:r>
            <a:endParaRPr lang="en-GB" dirty="0"/>
          </a:p>
        </p:txBody>
      </p:sp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805264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09337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836712"/>
            <a:ext cx="8640960" cy="350926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51520" y="836712"/>
            <a:ext cx="8640959" cy="9889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Alternative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1248"/>
            <a:ext cx="1196752" cy="1196752"/>
          </a:xfrm>
          <a:prstGeom prst="rect">
            <a:avLst/>
          </a:prstGeom>
          <a:noFill/>
        </p:spPr>
      </p:pic>
      <p:pic>
        <p:nvPicPr>
          <p:cNvPr id="10" name="Picture 9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251520" y="1825696"/>
            <a:ext cx="8640959" cy="2520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Alternative</a:t>
            </a:r>
            <a:endParaRPr lang="en-GB" sz="28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78942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77272"/>
            <a:ext cx="1435360" cy="954514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2004</a:t>
            </a:r>
            <a:endParaRPr lang="en-GB" dirty="0"/>
          </a:p>
        </p:txBody>
      </p:sp>
      <p:pic>
        <p:nvPicPr>
          <p:cNvPr id="9" name="Picture 8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545" y="1628800"/>
            <a:ext cx="8208910" cy="1850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261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404664"/>
            <a:ext cx="8640958" cy="567654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51520" y="3501008"/>
            <a:ext cx="8640959" cy="25801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251520" y="369332"/>
            <a:ext cx="8640959" cy="31316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1248"/>
            <a:ext cx="1196752" cy="1196752"/>
          </a:xfrm>
          <a:prstGeom prst="rect">
            <a:avLst/>
          </a:prstGeom>
          <a:noFill/>
        </p:spPr>
      </p:pic>
      <p:pic>
        <p:nvPicPr>
          <p:cNvPr id="10" name="Picture 9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78625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 animBg="1"/>
      <p:bldP spid="9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77272"/>
            <a:ext cx="1435360" cy="954514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2004</a:t>
            </a:r>
            <a:endParaRPr lang="en-GB" dirty="0"/>
          </a:p>
        </p:txBody>
      </p:sp>
      <p:pic>
        <p:nvPicPr>
          <p:cNvPr id="9" name="Picture 8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1" y="692696"/>
            <a:ext cx="8640958" cy="4656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180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124744"/>
            <a:ext cx="8640960" cy="32853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51520" y="2213128"/>
            <a:ext cx="8640959" cy="15039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251520" y="1124744"/>
            <a:ext cx="8640959" cy="10883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1248"/>
            <a:ext cx="1196752" cy="1196752"/>
          </a:xfrm>
          <a:prstGeom prst="rect">
            <a:avLst/>
          </a:prstGeom>
          <a:noFill/>
        </p:spPr>
      </p:pic>
      <p:pic>
        <p:nvPicPr>
          <p:cNvPr id="10" name="Picture 9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251520" y="3717032"/>
            <a:ext cx="8640959" cy="6930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877272"/>
            <a:ext cx="1435360" cy="954514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86477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1" grpId="0" animBg="1"/>
      <p:bldP spid="9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705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 </a:t>
            </a:r>
            <a:endParaRPr lang="en-GB" dirty="0"/>
          </a:p>
        </p:txBody>
      </p:sp>
      <p:pic>
        <p:nvPicPr>
          <p:cNvPr id="7" name="Picture 6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1" y="1124744"/>
            <a:ext cx="8640958" cy="3114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808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116632"/>
            <a:ext cx="8064896" cy="613680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39551" y="2780928"/>
            <a:ext cx="8064897" cy="34725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539553" y="116632"/>
            <a:ext cx="8064896" cy="26642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1248"/>
            <a:ext cx="1196752" cy="1196752"/>
          </a:xfrm>
          <a:prstGeom prst="rect">
            <a:avLst/>
          </a:prstGeom>
          <a:noFill/>
        </p:spPr>
      </p:pic>
      <p:pic>
        <p:nvPicPr>
          <p:cNvPr id="10" name="Picture 9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37185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 animBg="1"/>
      <p:bldP spid="9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77272"/>
            <a:ext cx="1435360" cy="954514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2005</a:t>
            </a:r>
            <a:endParaRPr lang="en-GB" dirty="0"/>
          </a:p>
        </p:txBody>
      </p:sp>
      <p:pic>
        <p:nvPicPr>
          <p:cNvPr id="9" name="Picture 8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8" y="444098"/>
            <a:ext cx="8496944" cy="5361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320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279116"/>
            <a:ext cx="8640960" cy="272594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51520" y="2579130"/>
            <a:ext cx="8640959" cy="14259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251520" y="1279116"/>
            <a:ext cx="8640959" cy="13000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1248"/>
            <a:ext cx="1196752" cy="1196752"/>
          </a:xfrm>
          <a:prstGeom prst="rect">
            <a:avLst/>
          </a:prstGeom>
          <a:noFill/>
        </p:spPr>
      </p:pic>
      <p:pic>
        <p:nvPicPr>
          <p:cNvPr id="10" name="Picture 9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2005</a:t>
            </a:r>
            <a:endParaRPr lang="en-GB" dirty="0"/>
          </a:p>
        </p:txBody>
      </p:sp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87727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62761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 animBg="1"/>
      <p:bldP spid="9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692696"/>
            <a:ext cx="8640960" cy="452743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51520" y="3184248"/>
            <a:ext cx="8640959" cy="20358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Alternative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251520" y="692696"/>
            <a:ext cx="8640959" cy="24915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Alternative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1248"/>
            <a:ext cx="1196752" cy="1196752"/>
          </a:xfrm>
          <a:prstGeom prst="rect">
            <a:avLst/>
          </a:prstGeom>
          <a:noFill/>
        </p:spPr>
      </p:pic>
      <p:pic>
        <p:nvPicPr>
          <p:cNvPr id="10" name="Picture 9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877272"/>
            <a:ext cx="1435360" cy="954514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0800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 animBg="1"/>
      <p:bldP spid="9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1" y="361458"/>
            <a:ext cx="8064898" cy="573183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39551" y="5229200"/>
            <a:ext cx="8064897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539553" y="3933056"/>
            <a:ext cx="8064896" cy="12961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1248"/>
            <a:ext cx="1196752" cy="1196752"/>
          </a:xfrm>
          <a:prstGeom prst="rect">
            <a:avLst/>
          </a:prstGeom>
          <a:noFill/>
        </p:spPr>
      </p:pic>
      <p:pic>
        <p:nvPicPr>
          <p:cNvPr id="10" name="Picture 9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2005</a:t>
            </a:r>
            <a:endParaRPr lang="en-GB" dirty="0"/>
          </a:p>
        </p:txBody>
      </p:sp>
      <p:sp>
        <p:nvSpPr>
          <p:cNvPr id="13" name="Rectangle 12"/>
          <p:cNvSpPr/>
          <p:nvPr/>
        </p:nvSpPr>
        <p:spPr>
          <a:xfrm>
            <a:off x="539553" y="361458"/>
            <a:ext cx="8064896" cy="35715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696959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1" grpId="0" animBg="1"/>
      <p:bldP spid="9" grpId="0" animBg="1"/>
      <p:bldP spid="13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77272"/>
            <a:ext cx="1435360" cy="954514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2005</a:t>
            </a:r>
            <a:endParaRPr lang="en-GB" dirty="0"/>
          </a:p>
        </p:txBody>
      </p:sp>
      <p:pic>
        <p:nvPicPr>
          <p:cNvPr id="9" name="Picture 8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8" y="908720"/>
            <a:ext cx="8496944" cy="3882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302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476672"/>
            <a:ext cx="8640960" cy="558351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51520" y="3429000"/>
            <a:ext cx="8640959" cy="26311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251520" y="476672"/>
            <a:ext cx="8640959" cy="11521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1248"/>
            <a:ext cx="1196752" cy="1196752"/>
          </a:xfrm>
          <a:prstGeom prst="rect">
            <a:avLst/>
          </a:prstGeom>
          <a:noFill/>
        </p:spPr>
      </p:pic>
      <p:pic>
        <p:nvPicPr>
          <p:cNvPr id="10" name="Picture 9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2005</a:t>
            </a:r>
            <a:endParaRPr lang="en-GB" dirty="0"/>
          </a:p>
        </p:txBody>
      </p:sp>
      <p:sp>
        <p:nvSpPr>
          <p:cNvPr id="13" name="Rectangle 12"/>
          <p:cNvSpPr/>
          <p:nvPr/>
        </p:nvSpPr>
        <p:spPr>
          <a:xfrm>
            <a:off x="251520" y="1628800"/>
            <a:ext cx="8640959" cy="1800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266120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1" grpId="0" animBg="1"/>
      <p:bldP spid="9" grpId="0" animBg="1"/>
      <p:bldP spid="13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77272"/>
            <a:ext cx="1435360" cy="954514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  <p:pic>
        <p:nvPicPr>
          <p:cNvPr id="9" name="Picture 8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536" y="981556"/>
            <a:ext cx="8352928" cy="3599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459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980728"/>
            <a:ext cx="8640958" cy="379704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51520" y="3933056"/>
            <a:ext cx="8640959" cy="8447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251520" y="980728"/>
            <a:ext cx="8640959" cy="19442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1248"/>
            <a:ext cx="1196752" cy="1196752"/>
          </a:xfrm>
          <a:prstGeom prst="rect">
            <a:avLst/>
          </a:prstGeom>
          <a:noFill/>
        </p:spPr>
      </p:pic>
      <p:pic>
        <p:nvPicPr>
          <p:cNvPr id="10" name="Picture 9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251520" y="2924944"/>
            <a:ext cx="8640959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06576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1" grpId="0" animBg="1"/>
      <p:bldP spid="9" grpId="0" animBg="1"/>
      <p:bldP spid="13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77272"/>
            <a:ext cx="1435360" cy="954514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2006</a:t>
            </a:r>
            <a:endParaRPr lang="en-GB" dirty="0"/>
          </a:p>
        </p:txBody>
      </p:sp>
      <p:pic>
        <p:nvPicPr>
          <p:cNvPr id="9" name="Picture 8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1" y="1556792"/>
            <a:ext cx="8640958" cy="2805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660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7" y="404664"/>
            <a:ext cx="8352926" cy="569588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95537" y="369332"/>
            <a:ext cx="8352926" cy="29876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705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 </a:t>
            </a:r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395537" y="3356992"/>
            <a:ext cx="8352926" cy="27435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9" name="Picture 8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7294" y="6225200"/>
            <a:ext cx="643138" cy="643138"/>
          </a:xfrm>
          <a:prstGeom prst="rect">
            <a:avLst/>
          </a:prstGeom>
          <a:noFill/>
        </p:spPr>
      </p:pic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85886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15664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980728"/>
            <a:ext cx="8640958" cy="402649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51520" y="980728"/>
            <a:ext cx="8640959" cy="30243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1248"/>
            <a:ext cx="1196752" cy="1196752"/>
          </a:xfrm>
          <a:prstGeom prst="rect">
            <a:avLst/>
          </a:prstGeom>
          <a:noFill/>
        </p:spPr>
      </p:pic>
      <p:pic>
        <p:nvPicPr>
          <p:cNvPr id="10" name="Picture 9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251520" y="4005064"/>
            <a:ext cx="8640959" cy="10021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06211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77272"/>
            <a:ext cx="1435360" cy="954514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pic>
        <p:nvPicPr>
          <p:cNvPr id="9" name="Picture 8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544" y="908720"/>
            <a:ext cx="8208912" cy="4036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144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980728"/>
            <a:ext cx="8640958" cy="394247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51520" y="980728"/>
            <a:ext cx="8640959" cy="23762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1248"/>
            <a:ext cx="1196752" cy="1196752"/>
          </a:xfrm>
          <a:prstGeom prst="rect">
            <a:avLst/>
          </a:prstGeom>
          <a:noFill/>
        </p:spPr>
      </p:pic>
      <p:pic>
        <p:nvPicPr>
          <p:cNvPr id="10" name="Picture 9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251520" y="3356992"/>
            <a:ext cx="8640959" cy="15662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87727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91025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476672"/>
            <a:ext cx="8352928" cy="5504890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877272"/>
            <a:ext cx="1435360" cy="954514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  <p:pic>
        <p:nvPicPr>
          <p:cNvPr id="9" name="Picture 8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8147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548680"/>
            <a:ext cx="8640960" cy="489300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51520" y="522466"/>
            <a:ext cx="8640959" cy="9623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1248"/>
            <a:ext cx="1196752" cy="1196752"/>
          </a:xfrm>
          <a:prstGeom prst="rect">
            <a:avLst/>
          </a:prstGeom>
          <a:noFill/>
        </p:spPr>
      </p:pic>
      <p:pic>
        <p:nvPicPr>
          <p:cNvPr id="10" name="Picture 9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251520" y="1484784"/>
            <a:ext cx="8640959" cy="7731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877272"/>
            <a:ext cx="1435360" cy="954514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251520" y="2234348"/>
            <a:ext cx="8640959" cy="31837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067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4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476672"/>
            <a:ext cx="8640960" cy="548249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51520" y="476672"/>
            <a:ext cx="8640959" cy="15841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10" name="Picture 9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251520" y="2060848"/>
            <a:ext cx="8640959" cy="146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251520" y="5661248"/>
            <a:ext cx="8640959" cy="2979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notes</a:t>
            </a:r>
            <a:endParaRPr lang="en-GB" sz="2800" b="1" dirty="0"/>
          </a:p>
        </p:txBody>
      </p:sp>
      <p:sp>
        <p:nvSpPr>
          <p:cNvPr id="15" name="Rectangle 14"/>
          <p:cNvSpPr/>
          <p:nvPr/>
        </p:nvSpPr>
        <p:spPr>
          <a:xfrm>
            <a:off x="251520" y="4437112"/>
            <a:ext cx="8640959" cy="1224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sp>
        <p:nvSpPr>
          <p:cNvPr id="16" name="Rectangle 15"/>
          <p:cNvSpPr/>
          <p:nvPr/>
        </p:nvSpPr>
        <p:spPr>
          <a:xfrm>
            <a:off x="251520" y="3526952"/>
            <a:ext cx="8640959" cy="6221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17" name="Rectangle 16"/>
          <p:cNvSpPr/>
          <p:nvPr/>
        </p:nvSpPr>
        <p:spPr>
          <a:xfrm>
            <a:off x="251520" y="4149080"/>
            <a:ext cx="8640959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1248"/>
            <a:ext cx="1196752" cy="11967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19810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77272"/>
            <a:ext cx="1435360" cy="954514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9" name="Picture 8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692696"/>
            <a:ext cx="8640960" cy="4513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768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476672"/>
            <a:ext cx="8640958" cy="457325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51520" y="522466"/>
            <a:ext cx="8640959" cy="9881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1248"/>
            <a:ext cx="1196752" cy="1196752"/>
          </a:xfrm>
          <a:prstGeom prst="rect">
            <a:avLst/>
          </a:prstGeom>
          <a:noFill/>
        </p:spPr>
      </p:pic>
      <p:pic>
        <p:nvPicPr>
          <p:cNvPr id="10" name="Picture 9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251520" y="1510650"/>
            <a:ext cx="8640959" cy="6574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877272"/>
            <a:ext cx="1435360" cy="954514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251520" y="2168110"/>
            <a:ext cx="8640959" cy="5074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sp>
        <p:nvSpPr>
          <p:cNvPr id="16" name="Rectangle 15"/>
          <p:cNvSpPr/>
          <p:nvPr/>
        </p:nvSpPr>
        <p:spPr>
          <a:xfrm>
            <a:off x="251520" y="2651968"/>
            <a:ext cx="8640959" cy="23979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20544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4" grpId="0" animBg="1"/>
      <p:bldP spid="16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1" y="1556792"/>
            <a:ext cx="6480718" cy="2251006"/>
          </a:xfrm>
          <a:prstGeom prst="rect">
            <a:avLst/>
          </a:prstGeom>
        </p:spPr>
      </p:pic>
      <p:pic>
        <p:nvPicPr>
          <p:cNvPr id="10" name="Picture 9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1331641" y="3429000"/>
            <a:ext cx="6480718" cy="3787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notes</a:t>
            </a:r>
            <a:endParaRPr lang="en-GB" sz="2800" b="1" dirty="0"/>
          </a:p>
        </p:txBody>
      </p:sp>
      <p:sp>
        <p:nvSpPr>
          <p:cNvPr id="15" name="Rectangle 14"/>
          <p:cNvSpPr/>
          <p:nvPr/>
        </p:nvSpPr>
        <p:spPr>
          <a:xfrm>
            <a:off x="1331641" y="2924944"/>
            <a:ext cx="6480718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sp>
        <p:nvSpPr>
          <p:cNvPr id="16" name="Rectangle 15"/>
          <p:cNvSpPr/>
          <p:nvPr/>
        </p:nvSpPr>
        <p:spPr>
          <a:xfrm>
            <a:off x="1331641" y="1556792"/>
            <a:ext cx="6480718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17" name="Rectangle 16"/>
          <p:cNvSpPr/>
          <p:nvPr/>
        </p:nvSpPr>
        <p:spPr>
          <a:xfrm>
            <a:off x="1331641" y="2420888"/>
            <a:ext cx="6480718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1248"/>
            <a:ext cx="1196752" cy="1196752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26760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77272"/>
            <a:ext cx="1435360" cy="954514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2008</a:t>
            </a:r>
            <a:endParaRPr lang="en-GB" dirty="0"/>
          </a:p>
        </p:txBody>
      </p:sp>
      <p:pic>
        <p:nvPicPr>
          <p:cNvPr id="9" name="Picture 8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536" y="1289775"/>
            <a:ext cx="8352928" cy="2957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861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8" y="980728"/>
            <a:ext cx="8352924" cy="285956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95537" y="980728"/>
            <a:ext cx="8352926" cy="28595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705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 </a:t>
            </a:r>
            <a:endParaRPr lang="en-GB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9" name="Picture 8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7294" y="6225200"/>
            <a:ext cx="643138" cy="643138"/>
          </a:xfrm>
          <a:prstGeom prst="rect">
            <a:avLst/>
          </a:prstGeom>
          <a:noFill/>
        </p:spPr>
      </p:pic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85886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3737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980728"/>
            <a:ext cx="8640960" cy="343674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51520" y="954514"/>
            <a:ext cx="8640959" cy="14401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1248"/>
            <a:ext cx="1196752" cy="1196752"/>
          </a:xfrm>
          <a:prstGeom prst="rect">
            <a:avLst/>
          </a:prstGeom>
          <a:noFill/>
        </p:spPr>
      </p:pic>
      <p:pic>
        <p:nvPicPr>
          <p:cNvPr id="10" name="Picture 9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251520" y="2394674"/>
            <a:ext cx="8640959" cy="2022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877272"/>
            <a:ext cx="1435360" cy="954514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36307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7" y="476672"/>
            <a:ext cx="8352926" cy="4719134"/>
          </a:xfrm>
          <a:prstGeom prst="rect">
            <a:avLst/>
          </a:prstGeom>
        </p:spPr>
      </p:pic>
      <p:pic>
        <p:nvPicPr>
          <p:cNvPr id="10" name="Picture 9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395537" y="3545346"/>
            <a:ext cx="8352926" cy="16504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Alternative</a:t>
            </a:r>
            <a:endParaRPr lang="en-GB" sz="2800" b="1" dirty="0"/>
          </a:p>
        </p:txBody>
      </p:sp>
      <p:sp>
        <p:nvSpPr>
          <p:cNvPr id="16" name="Rectangle 15"/>
          <p:cNvSpPr/>
          <p:nvPr/>
        </p:nvSpPr>
        <p:spPr>
          <a:xfrm>
            <a:off x="395537" y="476672"/>
            <a:ext cx="8352926" cy="14292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B</a:t>
            </a:r>
            <a:r>
              <a:rPr lang="en-GB" sz="2800" b="1" dirty="0" smtClean="0"/>
              <a:t> notes</a:t>
            </a:r>
            <a:endParaRPr lang="en-GB" sz="2800" b="1" dirty="0"/>
          </a:p>
        </p:txBody>
      </p:sp>
      <p:sp>
        <p:nvSpPr>
          <p:cNvPr id="17" name="Rectangle 16"/>
          <p:cNvSpPr/>
          <p:nvPr/>
        </p:nvSpPr>
        <p:spPr>
          <a:xfrm>
            <a:off x="395537" y="1905888"/>
            <a:ext cx="8352926" cy="16394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Alternative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1248"/>
            <a:ext cx="1196752" cy="1196752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14049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476672"/>
            <a:ext cx="8496944" cy="5311384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877272"/>
            <a:ext cx="1435360" cy="954514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pic>
        <p:nvPicPr>
          <p:cNvPr id="9" name="Picture 8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07962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404664"/>
            <a:ext cx="8640960" cy="524858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51520" y="369332"/>
            <a:ext cx="8640959" cy="7554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1248"/>
            <a:ext cx="1196752" cy="1196752"/>
          </a:xfrm>
          <a:prstGeom prst="rect">
            <a:avLst/>
          </a:prstGeom>
          <a:noFill/>
        </p:spPr>
      </p:pic>
      <p:pic>
        <p:nvPicPr>
          <p:cNvPr id="10" name="Picture 9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251520" y="1124744"/>
            <a:ext cx="8640959" cy="20882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877272"/>
            <a:ext cx="1435360" cy="954514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251520" y="3212976"/>
            <a:ext cx="8640959" cy="24220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71381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4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8" y="476672"/>
            <a:ext cx="8352924" cy="5102856"/>
          </a:xfrm>
          <a:prstGeom prst="rect">
            <a:avLst/>
          </a:prstGeom>
        </p:spPr>
      </p:pic>
      <p:pic>
        <p:nvPicPr>
          <p:cNvPr id="10" name="Picture 9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395537" y="2575524"/>
            <a:ext cx="8352926" cy="7814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16" name="Rectangle 15"/>
          <p:cNvSpPr/>
          <p:nvPr/>
        </p:nvSpPr>
        <p:spPr>
          <a:xfrm>
            <a:off x="395537" y="451052"/>
            <a:ext cx="8352926" cy="9617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17" name="Rectangle 16"/>
          <p:cNvSpPr/>
          <p:nvPr/>
        </p:nvSpPr>
        <p:spPr>
          <a:xfrm>
            <a:off x="395537" y="1412776"/>
            <a:ext cx="8352926" cy="11627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1248"/>
            <a:ext cx="1196752" cy="1196752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sp>
        <p:nvSpPr>
          <p:cNvPr id="13" name="Rectangle 12"/>
          <p:cNvSpPr/>
          <p:nvPr/>
        </p:nvSpPr>
        <p:spPr>
          <a:xfrm>
            <a:off x="395537" y="3356992"/>
            <a:ext cx="8352925" cy="6117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14" name="Rectangle 13"/>
          <p:cNvSpPr/>
          <p:nvPr/>
        </p:nvSpPr>
        <p:spPr>
          <a:xfrm>
            <a:off x="395537" y="3968712"/>
            <a:ext cx="8352926" cy="10407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sp>
        <p:nvSpPr>
          <p:cNvPr id="18" name="Rectangle 17"/>
          <p:cNvSpPr/>
          <p:nvPr/>
        </p:nvSpPr>
        <p:spPr>
          <a:xfrm>
            <a:off x="395537" y="5009496"/>
            <a:ext cx="8352926" cy="3637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notes</a:t>
            </a:r>
            <a:endParaRPr lang="en-GB" sz="2800" b="1" dirty="0"/>
          </a:p>
        </p:txBody>
      </p:sp>
      <p:sp>
        <p:nvSpPr>
          <p:cNvPr id="19" name="Rectangle 18"/>
          <p:cNvSpPr/>
          <p:nvPr/>
        </p:nvSpPr>
        <p:spPr>
          <a:xfrm>
            <a:off x="395537" y="5373216"/>
            <a:ext cx="8352926" cy="2063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479628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3" grpId="0" animBg="1"/>
      <p:bldP spid="14" grpId="0" animBg="1"/>
      <p:bldP spid="18" grpId="0" animBg="1"/>
      <p:bldP spid="19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77272"/>
            <a:ext cx="1435360" cy="954514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  <p:pic>
        <p:nvPicPr>
          <p:cNvPr id="9" name="Picture 8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8" y="487788"/>
            <a:ext cx="8496944" cy="5227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591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332656"/>
            <a:ext cx="8640960" cy="542784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51520" y="332656"/>
            <a:ext cx="8640959" cy="10814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1248"/>
            <a:ext cx="1196752" cy="1196752"/>
          </a:xfrm>
          <a:prstGeom prst="rect">
            <a:avLst/>
          </a:prstGeom>
          <a:noFill/>
        </p:spPr>
      </p:pic>
      <p:pic>
        <p:nvPicPr>
          <p:cNvPr id="10" name="Picture 9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251520" y="1414078"/>
            <a:ext cx="8640959" cy="7541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877272"/>
            <a:ext cx="1435360" cy="954514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251520" y="2168230"/>
            <a:ext cx="8640959" cy="4307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  <p:sp>
        <p:nvSpPr>
          <p:cNvPr id="16" name="Rectangle 15"/>
          <p:cNvSpPr/>
          <p:nvPr/>
        </p:nvSpPr>
        <p:spPr>
          <a:xfrm>
            <a:off x="251520" y="2598976"/>
            <a:ext cx="8640959" cy="31615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008249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4" grpId="0" animBg="1"/>
      <p:bldP spid="16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6753" y="1052736"/>
            <a:ext cx="6750494" cy="4026610"/>
          </a:xfrm>
          <a:prstGeom prst="rect">
            <a:avLst/>
          </a:prstGeom>
        </p:spPr>
      </p:pic>
      <p:pic>
        <p:nvPicPr>
          <p:cNvPr id="10" name="Picture 9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1196752" y="2852936"/>
            <a:ext cx="6750496" cy="8677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1248"/>
            <a:ext cx="1196752" cy="1196752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1196752" y="3720712"/>
            <a:ext cx="6750496" cy="4543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14" name="Rectangle 13"/>
          <p:cNvSpPr/>
          <p:nvPr/>
        </p:nvSpPr>
        <p:spPr>
          <a:xfrm>
            <a:off x="1196751" y="4175024"/>
            <a:ext cx="6750496" cy="4290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sp>
        <p:nvSpPr>
          <p:cNvPr id="18" name="Rectangle 17"/>
          <p:cNvSpPr/>
          <p:nvPr/>
        </p:nvSpPr>
        <p:spPr>
          <a:xfrm>
            <a:off x="1196751" y="4604046"/>
            <a:ext cx="6750496" cy="4753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notes</a:t>
            </a:r>
            <a:endParaRPr lang="en-GB" sz="2800" b="1" dirty="0"/>
          </a:p>
        </p:txBody>
      </p:sp>
      <p:sp>
        <p:nvSpPr>
          <p:cNvPr id="19" name="Rectangle 18"/>
          <p:cNvSpPr/>
          <p:nvPr/>
        </p:nvSpPr>
        <p:spPr>
          <a:xfrm>
            <a:off x="1196751" y="1052736"/>
            <a:ext cx="6750496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Alternative</a:t>
            </a:r>
            <a:endParaRPr lang="en-GB" sz="28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  <p:sp>
        <p:nvSpPr>
          <p:cNvPr id="21" name="Rectangle 20"/>
          <p:cNvSpPr/>
          <p:nvPr/>
        </p:nvSpPr>
        <p:spPr>
          <a:xfrm>
            <a:off x="1196751" y="1772816"/>
            <a:ext cx="6750496" cy="1080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Alternative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608978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5" grpId="0" animBg="1"/>
      <p:bldP spid="13" grpId="0" animBg="1"/>
      <p:bldP spid="14" grpId="0" animBg="1"/>
      <p:bldP spid="18" grpId="0" animBg="1"/>
      <p:bldP spid="19" grpId="0" animBg="1"/>
      <p:bldP spid="21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77272"/>
            <a:ext cx="1435360" cy="954514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pic>
        <p:nvPicPr>
          <p:cNvPr id="9" name="Picture 8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536" y="1052736"/>
            <a:ext cx="8352928" cy="3283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82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340768"/>
            <a:ext cx="8640960" cy="29994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51520" y="1315902"/>
            <a:ext cx="8640959" cy="6729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1248"/>
            <a:ext cx="1196752" cy="1196752"/>
          </a:xfrm>
          <a:prstGeom prst="rect">
            <a:avLst/>
          </a:prstGeom>
          <a:noFill/>
        </p:spPr>
      </p:pic>
      <p:pic>
        <p:nvPicPr>
          <p:cNvPr id="10" name="Picture 9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251520" y="1988840"/>
            <a:ext cx="8640959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4" name="Rectangle 13"/>
          <p:cNvSpPr/>
          <p:nvPr/>
        </p:nvSpPr>
        <p:spPr>
          <a:xfrm>
            <a:off x="251520" y="2636912"/>
            <a:ext cx="8640959" cy="17033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63985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7" y="980728"/>
            <a:ext cx="8352926" cy="362154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95537" y="980728"/>
            <a:ext cx="8352926" cy="36215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705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 </a:t>
            </a:r>
            <a:endParaRPr lang="en-GB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9" name="Picture 8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7294" y="6225200"/>
            <a:ext cx="643138" cy="643138"/>
          </a:xfrm>
          <a:prstGeom prst="rect">
            <a:avLst/>
          </a:prstGeom>
          <a:noFill/>
        </p:spPr>
      </p:pic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85886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30504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77272"/>
            <a:ext cx="1435360" cy="954514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2002</a:t>
            </a:r>
            <a:endParaRPr lang="en-GB" dirty="0"/>
          </a:p>
        </p:txBody>
      </p:sp>
      <p:pic>
        <p:nvPicPr>
          <p:cNvPr id="9" name="Picture 8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692696"/>
            <a:ext cx="8640960" cy="4400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909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1196752"/>
            <a:ext cx="8640958" cy="310019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51520" y="1196752"/>
            <a:ext cx="8640959" cy="20882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1248"/>
            <a:ext cx="1196752" cy="1196752"/>
          </a:xfrm>
          <a:prstGeom prst="rect">
            <a:avLst/>
          </a:prstGeom>
          <a:noFill/>
        </p:spPr>
      </p:pic>
      <p:pic>
        <p:nvPicPr>
          <p:cNvPr id="10" name="Picture 9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251520" y="3284984"/>
            <a:ext cx="8640959" cy="10119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16391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3432" y="188640"/>
            <a:ext cx="6968968" cy="6048672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877272"/>
            <a:ext cx="1435360" cy="954514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2003</a:t>
            </a:r>
            <a:endParaRPr lang="en-GB" dirty="0"/>
          </a:p>
        </p:txBody>
      </p:sp>
      <p:pic>
        <p:nvPicPr>
          <p:cNvPr id="9" name="Picture 8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72711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548680"/>
            <a:ext cx="8640958" cy="501136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51520" y="2852936"/>
            <a:ext cx="8640959" cy="13681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(ii) A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1248"/>
            <a:ext cx="1196752" cy="1196752"/>
          </a:xfrm>
          <a:prstGeom prst="rect">
            <a:avLst/>
          </a:prstGeom>
          <a:noFill/>
        </p:spPr>
      </p:pic>
      <p:pic>
        <p:nvPicPr>
          <p:cNvPr id="10" name="Picture 9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251520" y="4221088"/>
            <a:ext cx="8640959" cy="13389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(ii) B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2003</a:t>
            </a:r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251520" y="548680"/>
            <a:ext cx="8640959" cy="1673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 A</a:t>
            </a:r>
            <a:endParaRPr lang="en-GB" sz="2800" b="1" dirty="0"/>
          </a:p>
        </p:txBody>
      </p:sp>
      <p:sp>
        <p:nvSpPr>
          <p:cNvPr id="14" name="Rectangle 13"/>
          <p:cNvSpPr/>
          <p:nvPr/>
        </p:nvSpPr>
        <p:spPr>
          <a:xfrm>
            <a:off x="251520" y="2221728"/>
            <a:ext cx="8640959" cy="6312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 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816858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2" grpId="0" animBg="1"/>
      <p:bldP spid="14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77272"/>
            <a:ext cx="1435360" cy="954514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2005</a:t>
            </a:r>
            <a:endParaRPr lang="en-GB" dirty="0"/>
          </a:p>
        </p:txBody>
      </p:sp>
      <p:pic>
        <p:nvPicPr>
          <p:cNvPr id="9" name="Picture 8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8" y="620688"/>
            <a:ext cx="8496944" cy="4523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26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980728"/>
            <a:ext cx="8640960" cy="3778728"/>
          </a:xfrm>
          <a:prstGeom prst="rect">
            <a:avLst/>
          </a:prstGeom>
        </p:spPr>
      </p:pic>
      <p:pic>
        <p:nvPicPr>
          <p:cNvPr id="10" name="Picture 9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2005</a:t>
            </a:r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251520" y="980728"/>
            <a:ext cx="8640959" cy="18722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4" name="Rectangle 13"/>
          <p:cNvSpPr/>
          <p:nvPr/>
        </p:nvSpPr>
        <p:spPr>
          <a:xfrm>
            <a:off x="251520" y="2852936"/>
            <a:ext cx="8640959" cy="19065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20416" y="5877272"/>
            <a:ext cx="1435360" cy="954514"/>
          </a:xfrm>
          <a:prstGeom prst="rect">
            <a:avLst/>
          </a:prstGeom>
          <a:noFill/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61248"/>
            <a:ext cx="1196752" cy="11967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4271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91977"/>
            <a:ext cx="7056784" cy="667404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2005</a:t>
            </a:r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1043607" y="91977"/>
            <a:ext cx="7108045" cy="66740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1248"/>
            <a:ext cx="1196752" cy="1196752"/>
          </a:xfrm>
          <a:prstGeom prst="rect">
            <a:avLst/>
          </a:prstGeom>
          <a:noFill/>
        </p:spPr>
      </p:pic>
      <p:pic>
        <p:nvPicPr>
          <p:cNvPr id="10" name="Picture 9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35920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77272"/>
            <a:ext cx="1435360" cy="954514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  <p:pic>
        <p:nvPicPr>
          <p:cNvPr id="9" name="Picture 8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3" y="548680"/>
            <a:ext cx="8784974" cy="4949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518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692696"/>
            <a:ext cx="8640960" cy="4080072"/>
          </a:xfrm>
          <a:prstGeom prst="rect">
            <a:avLst/>
          </a:prstGeom>
        </p:spPr>
      </p:pic>
      <p:pic>
        <p:nvPicPr>
          <p:cNvPr id="10" name="Picture 9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251520" y="692696"/>
            <a:ext cx="8640959" cy="35283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4" name="Rectangle 13"/>
          <p:cNvSpPr/>
          <p:nvPr/>
        </p:nvSpPr>
        <p:spPr>
          <a:xfrm>
            <a:off x="251520" y="4221088"/>
            <a:ext cx="8640959" cy="5516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20416" y="5877272"/>
            <a:ext cx="1435360" cy="954514"/>
          </a:xfrm>
          <a:prstGeom prst="rect">
            <a:avLst/>
          </a:prstGeom>
          <a:noFill/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61248"/>
            <a:ext cx="1196752" cy="1196752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47287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315396"/>
            <a:ext cx="8208912" cy="622720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67544" y="315396"/>
            <a:ext cx="8208911" cy="62272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1248"/>
            <a:ext cx="1196752" cy="1196752"/>
          </a:xfrm>
          <a:prstGeom prst="rect">
            <a:avLst/>
          </a:prstGeom>
          <a:noFill/>
        </p:spPr>
      </p:pic>
      <p:pic>
        <p:nvPicPr>
          <p:cNvPr id="10" name="Picture 9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96659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7" y="692696"/>
            <a:ext cx="8352926" cy="464790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95537" y="688966"/>
            <a:ext cx="8352926" cy="46855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Example marking 1 &amp; 2</a:t>
            </a:r>
            <a:endParaRPr lang="en-GB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705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 </a:t>
            </a:r>
            <a:endParaRPr lang="en-GB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9" name="Picture 8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7294" y="6225200"/>
            <a:ext cx="643138" cy="643138"/>
          </a:xfrm>
          <a:prstGeom prst="rect">
            <a:avLst/>
          </a:prstGeom>
          <a:noFill/>
        </p:spPr>
      </p:pic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85886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82678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77272"/>
            <a:ext cx="1435360" cy="954514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2006</a:t>
            </a:r>
            <a:endParaRPr lang="en-GB" dirty="0"/>
          </a:p>
        </p:txBody>
      </p:sp>
      <p:pic>
        <p:nvPicPr>
          <p:cNvPr id="9" name="Picture 8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548680"/>
            <a:ext cx="8640960" cy="4853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576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908720"/>
            <a:ext cx="8640958" cy="3811644"/>
          </a:xfrm>
          <a:prstGeom prst="rect">
            <a:avLst/>
          </a:prstGeom>
        </p:spPr>
      </p:pic>
      <p:pic>
        <p:nvPicPr>
          <p:cNvPr id="10" name="Picture 9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251520" y="908720"/>
            <a:ext cx="8640959" cy="38116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20416" y="5877272"/>
            <a:ext cx="1435360" cy="954514"/>
          </a:xfrm>
          <a:prstGeom prst="rect">
            <a:avLst/>
          </a:prstGeom>
          <a:noFill/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61248"/>
            <a:ext cx="1196752" cy="1196752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76402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196752"/>
            <a:ext cx="8640960" cy="2998440"/>
          </a:xfrm>
          <a:prstGeom prst="rect">
            <a:avLst/>
          </a:prstGeom>
        </p:spPr>
      </p:pic>
      <p:pic>
        <p:nvPicPr>
          <p:cNvPr id="10" name="Picture 9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251520" y="1196752"/>
            <a:ext cx="8640959" cy="29984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Alternative</a:t>
            </a:r>
            <a:endParaRPr lang="en-GB" sz="2800" b="1" dirty="0"/>
          </a:p>
        </p:txBody>
      </p:sp>
      <p:pic>
        <p:nvPicPr>
          <p:cNvPr id="1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20416" y="5877272"/>
            <a:ext cx="1435360" cy="954514"/>
          </a:xfrm>
          <a:prstGeom prst="rect">
            <a:avLst/>
          </a:prstGeom>
          <a:noFill/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61248"/>
            <a:ext cx="1196752" cy="1196752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5989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980728"/>
            <a:ext cx="8640960" cy="3868492"/>
          </a:xfrm>
          <a:prstGeom prst="rect">
            <a:avLst/>
          </a:prstGeom>
        </p:spPr>
      </p:pic>
      <p:pic>
        <p:nvPicPr>
          <p:cNvPr id="10" name="Picture 9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251520" y="980728"/>
            <a:ext cx="8640959" cy="22322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1248"/>
            <a:ext cx="1196752" cy="1196752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2006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251520" y="3212976"/>
            <a:ext cx="8640959" cy="16362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198262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2" grpId="0" animBg="1"/>
      <p:bldP spid="11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77272"/>
            <a:ext cx="1435360" cy="954514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2008</a:t>
            </a:r>
            <a:endParaRPr lang="en-GB" dirty="0"/>
          </a:p>
        </p:txBody>
      </p:sp>
      <p:pic>
        <p:nvPicPr>
          <p:cNvPr id="9" name="Picture 8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536" y="764704"/>
            <a:ext cx="8352928" cy="453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502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196752"/>
            <a:ext cx="8640960" cy="9919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1" y="2262650"/>
            <a:ext cx="8640958" cy="2174462"/>
          </a:xfrm>
          <a:prstGeom prst="rect">
            <a:avLst/>
          </a:prstGeom>
        </p:spPr>
      </p:pic>
      <p:pic>
        <p:nvPicPr>
          <p:cNvPr id="10" name="Picture 9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251520" y="1196752"/>
            <a:ext cx="8640959" cy="10396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877272"/>
            <a:ext cx="1435360" cy="954514"/>
          </a:xfrm>
          <a:prstGeom prst="rect">
            <a:avLst/>
          </a:prstGeom>
          <a:noFill/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1248"/>
            <a:ext cx="1196752" cy="1196752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2008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241513" y="2236436"/>
            <a:ext cx="8640959" cy="10289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C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51521" y="3276120"/>
            <a:ext cx="8630952" cy="11609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807104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2" grpId="0" animBg="1"/>
      <p:bldP spid="11" grpId="0" animBg="1"/>
      <p:bldP spid="14" grpId="0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692696"/>
            <a:ext cx="8640958" cy="4992270"/>
          </a:xfrm>
          <a:prstGeom prst="rect">
            <a:avLst/>
          </a:prstGeom>
        </p:spPr>
      </p:pic>
      <p:pic>
        <p:nvPicPr>
          <p:cNvPr id="10" name="Picture 9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251520" y="548680"/>
            <a:ext cx="8640959" cy="51362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1248"/>
            <a:ext cx="1196752" cy="1196752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88392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5" y="405096"/>
            <a:ext cx="8208910" cy="5760208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877272"/>
            <a:ext cx="1435360" cy="954514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  <p:pic>
        <p:nvPicPr>
          <p:cNvPr id="9" name="Picture 8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52170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514" y="620688"/>
            <a:ext cx="8660972" cy="4869826"/>
          </a:xfrm>
          <a:prstGeom prst="rect">
            <a:avLst/>
          </a:prstGeom>
        </p:spPr>
      </p:pic>
      <p:pic>
        <p:nvPicPr>
          <p:cNvPr id="10" name="Picture 9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251520" y="620688"/>
            <a:ext cx="8640959" cy="21708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1248"/>
            <a:ext cx="1196752" cy="1196752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241513" y="2791512"/>
            <a:ext cx="8640959" cy="26990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710324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2" grpId="0" animBg="1"/>
      <p:bldP spid="11" grpId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572" y="404664"/>
            <a:ext cx="7940856" cy="5784572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877272"/>
            <a:ext cx="1435360" cy="954514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045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Feb 2010</a:t>
            </a:r>
            <a:endParaRPr lang="en-GB" dirty="0"/>
          </a:p>
        </p:txBody>
      </p:sp>
      <p:pic>
        <p:nvPicPr>
          <p:cNvPr id="9" name="Picture 8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7490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48250D90-56C0-4142-BB69-D3F479A8CD84}" vid="{030C5516-7F21-4E6F-9A93-0A2DFC4F395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7602</TotalTime>
  <Words>986</Words>
  <Application>Microsoft Office PowerPoint</Application>
  <PresentationFormat>On-screen Show (4:3)</PresentationFormat>
  <Paragraphs>522</Paragraphs>
  <Slides>176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176</vt:i4>
      </vt:variant>
    </vt:vector>
  </HeadingPairs>
  <TitlesOfParts>
    <vt:vector size="181" baseType="lpstr">
      <vt:lpstr>Arial</vt:lpstr>
      <vt:lpstr>Calibri</vt:lpstr>
      <vt:lpstr>Calibri Light</vt:lpstr>
      <vt:lpstr>Comic Sans MS</vt:lpstr>
      <vt:lpstr>Theme1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C4</dc:title>
  <dc:creator>Gareth</dc:creator>
  <cp:lastModifiedBy>gareth westwater</cp:lastModifiedBy>
  <cp:revision>1411</cp:revision>
  <dcterms:created xsi:type="dcterms:W3CDTF">2014-02-21T20:01:10Z</dcterms:created>
  <dcterms:modified xsi:type="dcterms:W3CDTF">2020-10-30T22:08:03Z</dcterms:modified>
</cp:coreProperties>
</file>