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186" r:id="rId2"/>
    <p:sldId id="2198" r:id="rId3"/>
    <p:sldId id="2199" r:id="rId4"/>
    <p:sldId id="2200" r:id="rId5"/>
    <p:sldId id="2923" r:id="rId6"/>
    <p:sldId id="2924" r:id="rId7"/>
    <p:sldId id="2925" r:id="rId8"/>
    <p:sldId id="2392" r:id="rId9"/>
    <p:sldId id="2393" r:id="rId10"/>
    <p:sldId id="2397" r:id="rId11"/>
    <p:sldId id="2772" r:id="rId12"/>
    <p:sldId id="2773" r:id="rId13"/>
    <p:sldId id="2774" r:id="rId14"/>
    <p:sldId id="2775" r:id="rId15"/>
    <p:sldId id="2776" r:id="rId16"/>
    <p:sldId id="2777" r:id="rId17"/>
    <p:sldId id="2778" r:id="rId18"/>
    <p:sldId id="2782" r:id="rId19"/>
    <p:sldId id="2783" r:id="rId20"/>
    <p:sldId id="2784" r:id="rId21"/>
    <p:sldId id="2785" r:id="rId22"/>
    <p:sldId id="2786" r:id="rId23"/>
    <p:sldId id="2787" r:id="rId24"/>
    <p:sldId id="2788" r:id="rId25"/>
    <p:sldId id="2789" r:id="rId26"/>
    <p:sldId id="2790" r:id="rId27"/>
    <p:sldId id="2791" r:id="rId28"/>
    <p:sldId id="2792" r:id="rId29"/>
    <p:sldId id="2793" r:id="rId30"/>
    <p:sldId id="2798" r:id="rId31"/>
    <p:sldId id="2799" r:id="rId32"/>
    <p:sldId id="2800" r:id="rId33"/>
    <p:sldId id="2801" r:id="rId34"/>
    <p:sldId id="2802" r:id="rId35"/>
    <p:sldId id="2805" r:id="rId36"/>
    <p:sldId id="2806" r:id="rId37"/>
    <p:sldId id="2807" r:id="rId38"/>
    <p:sldId id="2811" r:id="rId39"/>
    <p:sldId id="2812" r:id="rId40"/>
    <p:sldId id="2814" r:id="rId41"/>
    <p:sldId id="2815" r:id="rId42"/>
    <p:sldId id="2816" r:id="rId43"/>
    <p:sldId id="2817" r:id="rId44"/>
    <p:sldId id="2818" r:id="rId45"/>
    <p:sldId id="2823" r:id="rId46"/>
    <p:sldId id="2824" r:id="rId47"/>
    <p:sldId id="2825" r:id="rId48"/>
    <p:sldId id="2826" r:id="rId49"/>
    <p:sldId id="2827" r:id="rId50"/>
    <p:sldId id="2831" r:id="rId51"/>
    <p:sldId id="2832" r:id="rId52"/>
    <p:sldId id="2835" r:id="rId53"/>
    <p:sldId id="2836" r:id="rId54"/>
    <p:sldId id="2837" r:id="rId55"/>
    <p:sldId id="2838" r:id="rId56"/>
    <p:sldId id="2839" r:id="rId57"/>
    <p:sldId id="2845" r:id="rId58"/>
    <p:sldId id="2846" r:id="rId59"/>
    <p:sldId id="2850" r:id="rId60"/>
    <p:sldId id="2851" r:id="rId61"/>
    <p:sldId id="2852" r:id="rId62"/>
    <p:sldId id="2855" r:id="rId63"/>
    <p:sldId id="2856" r:id="rId64"/>
    <p:sldId id="2857" r:id="rId65"/>
    <p:sldId id="2858" r:id="rId66"/>
    <p:sldId id="2859" r:id="rId67"/>
    <p:sldId id="2863" r:id="rId68"/>
    <p:sldId id="2864" r:id="rId69"/>
    <p:sldId id="2867" r:id="rId70"/>
    <p:sldId id="2868" r:id="rId71"/>
    <p:sldId id="2869" r:id="rId72"/>
    <p:sldId id="2879" r:id="rId73"/>
    <p:sldId id="2880" r:id="rId74"/>
    <p:sldId id="2881" r:id="rId75"/>
    <p:sldId id="2882" r:id="rId76"/>
    <p:sldId id="2885" r:id="rId77"/>
    <p:sldId id="2886" r:id="rId78"/>
    <p:sldId id="2888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99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" Target="slide8.xml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32.xml"/><Relationship Id="rId18" Type="http://schemas.openxmlformats.org/officeDocument/2006/relationships/slide" Target="slide47.xml"/><Relationship Id="rId26" Type="http://schemas.openxmlformats.org/officeDocument/2006/relationships/slide" Target="slide67.xml"/><Relationship Id="rId3" Type="http://schemas.openxmlformats.org/officeDocument/2006/relationships/slide" Target="slide1.xml"/><Relationship Id="rId21" Type="http://schemas.openxmlformats.org/officeDocument/2006/relationships/slide" Target="slide55.xml"/><Relationship Id="rId7" Type="http://schemas.openxmlformats.org/officeDocument/2006/relationships/slide" Target="slide18.xml"/><Relationship Id="rId12" Type="http://schemas.openxmlformats.org/officeDocument/2006/relationships/slide" Target="slide30.xml"/><Relationship Id="rId17" Type="http://schemas.openxmlformats.org/officeDocument/2006/relationships/slide" Target="slide45.xml"/><Relationship Id="rId25" Type="http://schemas.openxmlformats.org/officeDocument/2006/relationships/slide" Target="slide64.xml"/><Relationship Id="rId2" Type="http://schemas.openxmlformats.org/officeDocument/2006/relationships/slide" Target="slide9.xml"/><Relationship Id="rId16" Type="http://schemas.openxmlformats.org/officeDocument/2006/relationships/slide" Target="slide43.xml"/><Relationship Id="rId20" Type="http://schemas.openxmlformats.org/officeDocument/2006/relationships/slide" Target="slide52.xml"/><Relationship Id="rId29" Type="http://schemas.openxmlformats.org/officeDocument/2006/relationships/slide" Target="slide7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8.xml"/><Relationship Id="rId24" Type="http://schemas.openxmlformats.org/officeDocument/2006/relationships/slide" Target="slide62.xml"/><Relationship Id="rId5" Type="http://schemas.openxmlformats.org/officeDocument/2006/relationships/slide" Target="slide13.xml"/><Relationship Id="rId15" Type="http://schemas.openxmlformats.org/officeDocument/2006/relationships/slide" Target="slide38.xml"/><Relationship Id="rId23" Type="http://schemas.openxmlformats.org/officeDocument/2006/relationships/slide" Target="slide59.xml"/><Relationship Id="rId28" Type="http://schemas.openxmlformats.org/officeDocument/2006/relationships/slide" Target="slide72.xml"/><Relationship Id="rId10" Type="http://schemas.openxmlformats.org/officeDocument/2006/relationships/slide" Target="slide26.xml"/><Relationship Id="rId19" Type="http://schemas.openxmlformats.org/officeDocument/2006/relationships/slide" Target="slide50.xml"/><Relationship Id="rId4" Type="http://schemas.openxmlformats.org/officeDocument/2006/relationships/slide" Target="slide11.xml"/><Relationship Id="rId9" Type="http://schemas.openxmlformats.org/officeDocument/2006/relationships/slide" Target="slide24.xml"/><Relationship Id="rId14" Type="http://schemas.openxmlformats.org/officeDocument/2006/relationships/slide" Target="slide35.xml"/><Relationship Id="rId22" Type="http://schemas.openxmlformats.org/officeDocument/2006/relationships/slide" Target="slide57.xml"/><Relationship Id="rId27" Type="http://schemas.openxmlformats.org/officeDocument/2006/relationships/slide" Target="slide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67944" y="2420952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3" y="-27384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Collisions:</a:t>
            </a: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Two </a:t>
            </a:r>
            <a:r>
              <a:rPr lang="en-GB" sz="4400" dirty="0" smtClean="0">
                <a:latin typeface="Comic Sans MS" panose="030F0702030302020204" pitchFamily="66" charset="0"/>
              </a:rPr>
              <a:t>Spheres Oblique </a:t>
            </a:r>
            <a:r>
              <a:rPr lang="en-GB" sz="4400" dirty="0">
                <a:latin typeface="Comic Sans MS" panose="030F0702030302020204" pitchFamily="66" charset="0"/>
              </a:rPr>
              <a:t>Impact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88065" y="46241"/>
            <a:ext cx="2151687" cy="286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067944" y="306902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65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69" y="3645024"/>
            <a:ext cx="6830616" cy="3153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8640"/>
            <a:ext cx="8352928" cy="340115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5" y="1048874"/>
            <a:ext cx="8352929" cy="253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197768" y="3645024"/>
            <a:ext cx="6830618" cy="315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95535" y="188640"/>
            <a:ext cx="8352929" cy="860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9939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6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63" y="260648"/>
            <a:ext cx="6343674" cy="633670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0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52928" cy="422832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5" y="2348880"/>
            <a:ext cx="8352929" cy="257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95535" y="552542"/>
            <a:ext cx="8352929" cy="1796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2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404664"/>
            <a:ext cx="7344814" cy="568266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352928" cy="434985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5" y="836712"/>
            <a:ext cx="8352929" cy="4349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9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2000350"/>
            <a:ext cx="5760640" cy="4813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7021" y="44624"/>
            <a:ext cx="278995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476672"/>
            <a:ext cx="8352930" cy="516676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5" y="459872"/>
            <a:ext cx="8352929" cy="2825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5535" y="3284984"/>
            <a:ext cx="8352929" cy="571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5" y="3856414"/>
            <a:ext cx="8352929" cy="1787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4432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60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359914"/>
            <a:ext cx="8352930" cy="57574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359914"/>
            <a:ext cx="8352929" cy="242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5535" y="2780928"/>
            <a:ext cx="8352929" cy="3336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97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61" y="2636912"/>
            <a:ext cx="6273278" cy="412924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162" y="44624"/>
            <a:ext cx="264367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352928" cy="442441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5" y="620688"/>
            <a:ext cx="8352929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5535" y="2204864"/>
            <a:ext cx="8352929" cy="284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4432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22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692696"/>
            <a:ext cx="8496942" cy="50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404664"/>
            <a:ext cx="8352930" cy="5272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359914"/>
            <a:ext cx="8352929" cy="5317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3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12" y="260648"/>
            <a:ext cx="6508176" cy="633670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95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484784"/>
            <a:ext cx="8352930" cy="2901986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5" y="1484784"/>
            <a:ext cx="8352929" cy="2901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4432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11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908720"/>
            <a:ext cx="8352930" cy="39826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908720"/>
            <a:ext cx="8352929" cy="398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3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15" y="404664"/>
            <a:ext cx="7120370" cy="571495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0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548680"/>
            <a:ext cx="8352930" cy="4955864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5" y="525020"/>
            <a:ext cx="8352929" cy="2327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2004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5535" y="2852936"/>
            <a:ext cx="8352929" cy="2651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857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48680"/>
            <a:ext cx="8640960" cy="507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841984"/>
            <a:ext cx="8352930" cy="424320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5" y="841984"/>
            <a:ext cx="8352929" cy="42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1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1124744"/>
            <a:ext cx="8352926" cy="32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124744"/>
            <a:ext cx="8352930" cy="3434794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5" y="1124744"/>
            <a:ext cx="8352929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2005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5535" y="2492896"/>
            <a:ext cx="8352929" cy="2066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536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32656"/>
            <a:ext cx="8496942" cy="5974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332656"/>
            <a:ext cx="8496943" cy="5974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650" y="5877272"/>
            <a:ext cx="1191110" cy="79208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75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32656"/>
            <a:ext cx="8496942" cy="569817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04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352928" cy="320697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5" y="1268760"/>
            <a:ext cx="8352929" cy="3206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0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20688"/>
            <a:ext cx="8496944" cy="48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836712"/>
            <a:ext cx="8352930" cy="432358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5" y="836712"/>
            <a:ext cx="8352929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5" y="2852936"/>
            <a:ext cx="8352929" cy="230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1325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245289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5" y="1700808"/>
            <a:ext cx="8352929" cy="2452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80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82763"/>
            <a:ext cx="6675996" cy="1920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42" y="1815296"/>
            <a:ext cx="1142414" cy="3024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4695618"/>
            <a:ext cx="6675996" cy="1058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833" y="2103330"/>
            <a:ext cx="3312366" cy="25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352928" cy="4028764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5" y="836712"/>
            <a:ext cx="8352929" cy="402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9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8352928" cy="286313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5" y="1556792"/>
            <a:ext cx="8352929" cy="2863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1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980728"/>
            <a:ext cx="8496942" cy="368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404664"/>
            <a:ext cx="8352930" cy="54406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404664"/>
            <a:ext cx="8352929" cy="5454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05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93" y="3135274"/>
            <a:ext cx="7751977" cy="3534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60648"/>
            <a:ext cx="8496942" cy="2754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8493" y="3135274"/>
            <a:ext cx="7751976" cy="2669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068492" y="5805264"/>
            <a:ext cx="775197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9" y="260647"/>
            <a:ext cx="8496940" cy="275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8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620688"/>
            <a:ext cx="8352930" cy="48710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576064"/>
            <a:ext cx="8352929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5" y="1628800"/>
            <a:ext cx="8352929" cy="3907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521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196752"/>
            <a:ext cx="8352930" cy="32815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1152128"/>
            <a:ext cx="8352929" cy="27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5" y="3852228"/>
            <a:ext cx="8352929" cy="634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643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3" y="435815"/>
            <a:ext cx="6867094" cy="59863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38454" y="369333"/>
            <a:ext cx="6918354" cy="605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772816"/>
            <a:ext cx="8496942" cy="18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8352928" cy="15910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1916832"/>
            <a:ext cx="8352929" cy="1591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7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08720"/>
            <a:ext cx="8496944" cy="38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8064896" cy="58155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2" y="404664"/>
            <a:ext cx="8064896" cy="612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39552" y="1017340"/>
            <a:ext cx="8064896" cy="939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539552" y="1957006"/>
            <a:ext cx="8064896" cy="4257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88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404664"/>
            <a:ext cx="7344814" cy="553049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7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268760"/>
            <a:ext cx="8352926" cy="34888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7" y="1268760"/>
            <a:ext cx="8352926" cy="3488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9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0918"/>
            <a:ext cx="8352928" cy="55537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5536" y="380918"/>
            <a:ext cx="8352928" cy="4416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6" y="4797152"/>
            <a:ext cx="8352928" cy="1149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52928" cy="549200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572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3" y="116632"/>
            <a:ext cx="6867094" cy="6005288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9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08808"/>
            <a:ext cx="7344816" cy="62403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7" y="308808"/>
            <a:ext cx="7344816" cy="624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3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08912" cy="534485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65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76672"/>
            <a:ext cx="8352926" cy="5220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7" y="476672"/>
            <a:ext cx="8352926" cy="5220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7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700808"/>
            <a:ext cx="8352926" cy="19841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7" y="1700808"/>
            <a:ext cx="8352926" cy="1984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71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04664"/>
            <a:ext cx="7632846" cy="579133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07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32656"/>
            <a:ext cx="8352926" cy="58231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7" y="332656"/>
            <a:ext cx="8352926" cy="5823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9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980728"/>
            <a:ext cx="8352926" cy="35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476672"/>
            <a:ext cx="8352924" cy="52899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7" y="476672"/>
            <a:ext cx="835292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(R)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95537" y="3501008"/>
            <a:ext cx="8352926" cy="2265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949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3" y="332656"/>
            <a:ext cx="6867094" cy="583429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96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40103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908720"/>
            <a:ext cx="8496943" cy="401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649" y="5805265"/>
            <a:ext cx="1443407" cy="959866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09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404664"/>
            <a:ext cx="8352924" cy="55192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7" y="369332"/>
            <a:ext cx="8352926" cy="555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83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1556792"/>
            <a:ext cx="8352924" cy="23913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7" y="1556792"/>
            <a:ext cx="8352926" cy="2391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8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76672"/>
            <a:ext cx="8208912" cy="52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0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920880" cy="58203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560" y="4437112"/>
            <a:ext cx="7920880" cy="1823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611560" y="369332"/>
            <a:ext cx="7920880" cy="4067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(R)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1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920880" cy="557722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445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365104"/>
            <a:ext cx="7848872" cy="1692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32656"/>
            <a:ext cx="7920880" cy="40244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1560" y="332656"/>
            <a:ext cx="7920880" cy="5725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5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548680"/>
            <a:ext cx="7920878" cy="53393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1560" y="548680"/>
            <a:ext cx="7920880" cy="533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57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36014"/>
            <a:ext cx="8352928" cy="52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014" y="215589"/>
            <a:ext cx="5643972" cy="64268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50014" y="215589"/>
            <a:ext cx="5643972" cy="6426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2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45" y="3628606"/>
            <a:ext cx="6383310" cy="311276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78066"/>
            <a:ext cx="3600400" cy="349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5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8496944" cy="28925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764704"/>
            <a:ext cx="8496940" cy="11078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2276872"/>
            <a:ext cx="8496941" cy="2892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9" y="764704"/>
            <a:ext cx="849694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172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785" y="128198"/>
            <a:ext cx="6226430" cy="66016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58785" y="128199"/>
            <a:ext cx="6226429" cy="660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2514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45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208912" cy="24438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1412776"/>
            <a:ext cx="8208911" cy="2443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9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692696"/>
            <a:ext cx="8496942" cy="38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3056"/>
            <a:ext cx="8208912" cy="43961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800364"/>
            <a:ext cx="8208911" cy="1764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67544" y="2564904"/>
            <a:ext cx="8208911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825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08912" cy="48036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476672"/>
            <a:ext cx="8208911" cy="480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75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34" y="82603"/>
            <a:ext cx="5954332" cy="66927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94835" y="82603"/>
            <a:ext cx="6005592" cy="6692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0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12" y="197447"/>
            <a:ext cx="6425176" cy="646310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6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556792"/>
            <a:ext cx="8208910" cy="28241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1556792"/>
            <a:ext cx="8208911" cy="2824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77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208912" cy="5821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3861048"/>
            <a:ext cx="8208911" cy="2292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67544" y="332656"/>
            <a:ext cx="8208911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662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1520" y="-27384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Old Spec Collisions</a:t>
            </a:r>
            <a:r>
              <a:rPr lang="en-GB" sz="4400" dirty="0"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Two </a:t>
            </a:r>
            <a:r>
              <a:rPr lang="en-GB" sz="4400" dirty="0" smtClean="0">
                <a:latin typeface="Comic Sans MS" panose="030F0702030302020204" pitchFamily="66" charset="0"/>
              </a:rPr>
              <a:t>Spheres Oblique </a:t>
            </a:r>
            <a:r>
              <a:rPr lang="en-GB" sz="4400" dirty="0">
                <a:latin typeface="Comic Sans MS" panose="030F0702030302020204" pitchFamily="66" charset="0"/>
              </a:rPr>
              <a:t>Impact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323528" y="220492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2004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5496" y="46241"/>
            <a:ext cx="1935663" cy="286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484848"/>
            <a:ext cx="1152128" cy="57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M2 (very basic)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3688" y="1484784"/>
            <a:ext cx="1152128" cy="57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M4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1763688" y="220486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2002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1763688" y="2853000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2002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1763688" y="3501072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2003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1763688" y="414914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2003</a:t>
            </a: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1763688" y="4797216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2004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1763688" y="544528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2004 (ii)</a:t>
            </a:r>
          </a:p>
        </p:txBody>
      </p:sp>
      <p:sp>
        <p:nvSpPr>
          <p:cNvPr id="16" name="Rectangle 15">
            <a:hlinkClick r:id="rId10" action="ppaction://hlinksldjump"/>
          </p:cNvPr>
          <p:cNvSpPr/>
          <p:nvPr/>
        </p:nvSpPr>
        <p:spPr>
          <a:xfrm>
            <a:off x="2987824" y="220486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2004</a:t>
            </a:r>
          </a:p>
        </p:txBody>
      </p:sp>
      <p:sp>
        <p:nvSpPr>
          <p:cNvPr id="17" name="Rectangle 16">
            <a:hlinkClick r:id="rId11" action="ppaction://hlinksldjump"/>
          </p:cNvPr>
          <p:cNvSpPr/>
          <p:nvPr/>
        </p:nvSpPr>
        <p:spPr>
          <a:xfrm>
            <a:off x="2987824" y="2852936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2005</a:t>
            </a:r>
          </a:p>
        </p:txBody>
      </p:sp>
      <p:sp>
        <p:nvSpPr>
          <p:cNvPr id="18" name="Rectangle 17">
            <a:hlinkClick r:id="rId12" action="ppaction://hlinksldjump"/>
          </p:cNvPr>
          <p:cNvSpPr/>
          <p:nvPr/>
        </p:nvSpPr>
        <p:spPr>
          <a:xfrm>
            <a:off x="2987824" y="350100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2005</a:t>
            </a:r>
          </a:p>
        </p:txBody>
      </p:sp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2987824" y="4149080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</a:p>
        </p:txBody>
      </p:sp>
      <p:sp>
        <p:nvSpPr>
          <p:cNvPr id="22" name="Rectangle 21">
            <a:hlinkClick r:id="rId14" action="ppaction://hlinksldjump"/>
          </p:cNvPr>
          <p:cNvSpPr/>
          <p:nvPr/>
        </p:nvSpPr>
        <p:spPr>
          <a:xfrm>
            <a:off x="2987824" y="4797216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</a:t>
            </a:r>
          </a:p>
        </p:txBody>
      </p:sp>
      <p:sp>
        <p:nvSpPr>
          <p:cNvPr id="23" name="Rectangle 22">
            <a:hlinkClick r:id="rId15" action="ppaction://hlinksldjump"/>
          </p:cNvPr>
          <p:cNvSpPr/>
          <p:nvPr/>
        </p:nvSpPr>
        <p:spPr>
          <a:xfrm>
            <a:off x="2987824" y="544528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</a:t>
            </a:r>
          </a:p>
        </p:txBody>
      </p:sp>
      <p:sp>
        <p:nvSpPr>
          <p:cNvPr id="24" name="Rectangle 23">
            <a:hlinkClick r:id="rId16" action="ppaction://hlinksldjump"/>
          </p:cNvPr>
          <p:cNvSpPr/>
          <p:nvPr/>
        </p:nvSpPr>
        <p:spPr>
          <a:xfrm>
            <a:off x="4211960" y="220486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</a:p>
        </p:txBody>
      </p:sp>
      <p:sp>
        <p:nvSpPr>
          <p:cNvPr id="25" name="Rectangle 24">
            <a:hlinkClick r:id="rId17" action="ppaction://hlinksldjump"/>
          </p:cNvPr>
          <p:cNvSpPr/>
          <p:nvPr/>
        </p:nvSpPr>
        <p:spPr>
          <a:xfrm>
            <a:off x="4211960" y="2853000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</a:p>
        </p:txBody>
      </p:sp>
      <p:sp>
        <p:nvSpPr>
          <p:cNvPr id="26" name="Rectangle 25">
            <a:hlinkClick r:id="rId18" action="ppaction://hlinksldjump"/>
          </p:cNvPr>
          <p:cNvSpPr/>
          <p:nvPr/>
        </p:nvSpPr>
        <p:spPr>
          <a:xfrm>
            <a:off x="4211960" y="3501072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</a:p>
        </p:txBody>
      </p:sp>
      <p:sp>
        <p:nvSpPr>
          <p:cNvPr id="27" name="Rectangle 26">
            <a:hlinkClick r:id="rId19" action="ppaction://hlinksldjump"/>
          </p:cNvPr>
          <p:cNvSpPr/>
          <p:nvPr/>
        </p:nvSpPr>
        <p:spPr>
          <a:xfrm>
            <a:off x="4211960" y="414914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2011</a:t>
            </a:r>
          </a:p>
        </p:txBody>
      </p:sp>
      <p:sp>
        <p:nvSpPr>
          <p:cNvPr id="28" name="Rectangle 27">
            <a:hlinkClick r:id="rId20" action="ppaction://hlinksldjump"/>
          </p:cNvPr>
          <p:cNvSpPr/>
          <p:nvPr/>
        </p:nvSpPr>
        <p:spPr>
          <a:xfrm>
            <a:off x="4211960" y="4797216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2012</a:t>
            </a:r>
          </a:p>
        </p:txBody>
      </p:sp>
      <p:sp>
        <p:nvSpPr>
          <p:cNvPr id="29" name="Rectangle 28">
            <a:hlinkClick r:id="rId21" action="ppaction://hlinksldjump"/>
          </p:cNvPr>
          <p:cNvSpPr/>
          <p:nvPr/>
        </p:nvSpPr>
        <p:spPr>
          <a:xfrm>
            <a:off x="4211960" y="544528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</a:t>
            </a:r>
          </a:p>
        </p:txBody>
      </p:sp>
      <p:sp>
        <p:nvSpPr>
          <p:cNvPr id="30" name="Rectangle 29">
            <a:hlinkClick r:id="rId22" action="ppaction://hlinksldjump"/>
          </p:cNvPr>
          <p:cNvSpPr/>
          <p:nvPr/>
        </p:nvSpPr>
        <p:spPr>
          <a:xfrm>
            <a:off x="5436096" y="220486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(R)</a:t>
            </a:r>
          </a:p>
        </p:txBody>
      </p:sp>
      <p:sp>
        <p:nvSpPr>
          <p:cNvPr id="31" name="Rectangle 30">
            <a:hlinkClick r:id="rId23" action="ppaction://hlinksldjump"/>
          </p:cNvPr>
          <p:cNvSpPr/>
          <p:nvPr/>
        </p:nvSpPr>
        <p:spPr>
          <a:xfrm>
            <a:off x="5436096" y="2853000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</a:t>
            </a:r>
          </a:p>
        </p:txBody>
      </p:sp>
      <p:sp>
        <p:nvSpPr>
          <p:cNvPr id="32" name="Rectangle 31">
            <a:hlinkClick r:id="rId24" action="ppaction://hlinksldjump"/>
          </p:cNvPr>
          <p:cNvSpPr/>
          <p:nvPr/>
        </p:nvSpPr>
        <p:spPr>
          <a:xfrm>
            <a:off x="5436096" y="3501072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 (R)</a:t>
            </a:r>
          </a:p>
        </p:txBody>
      </p:sp>
      <p:sp>
        <p:nvSpPr>
          <p:cNvPr id="33" name="Rectangle 32">
            <a:hlinkClick r:id="rId25" action="ppaction://hlinksldjump"/>
          </p:cNvPr>
          <p:cNvSpPr/>
          <p:nvPr/>
        </p:nvSpPr>
        <p:spPr>
          <a:xfrm>
            <a:off x="5436096" y="414914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</a:p>
        </p:txBody>
      </p:sp>
      <p:sp>
        <p:nvSpPr>
          <p:cNvPr id="34" name="Rectangle 33">
            <a:hlinkClick r:id="rId26" action="ppaction://hlinksldjump"/>
          </p:cNvPr>
          <p:cNvSpPr/>
          <p:nvPr/>
        </p:nvSpPr>
        <p:spPr>
          <a:xfrm>
            <a:off x="5436096" y="4797216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</a:t>
            </a:r>
          </a:p>
        </p:txBody>
      </p:sp>
      <p:sp>
        <p:nvSpPr>
          <p:cNvPr id="35" name="Rectangle 34">
            <a:hlinkClick r:id="rId27" action="ppaction://hlinksldjump"/>
          </p:cNvPr>
          <p:cNvSpPr/>
          <p:nvPr/>
        </p:nvSpPr>
        <p:spPr>
          <a:xfrm>
            <a:off x="5436096" y="544528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</a:t>
            </a:r>
          </a:p>
        </p:txBody>
      </p:sp>
      <p:sp>
        <p:nvSpPr>
          <p:cNvPr id="36" name="Rectangle 35">
            <a:hlinkClick r:id="rId28" action="ppaction://hlinksldjump"/>
          </p:cNvPr>
          <p:cNvSpPr/>
          <p:nvPr/>
        </p:nvSpPr>
        <p:spPr>
          <a:xfrm>
            <a:off x="6660232" y="220486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</a:t>
            </a:r>
          </a:p>
        </p:txBody>
      </p:sp>
      <p:sp>
        <p:nvSpPr>
          <p:cNvPr id="37" name="Rectangle 36">
            <a:hlinkClick r:id="rId29" action="ppaction://hlinksldjump"/>
          </p:cNvPr>
          <p:cNvSpPr/>
          <p:nvPr/>
        </p:nvSpPr>
        <p:spPr>
          <a:xfrm>
            <a:off x="6660232" y="2853000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2019</a:t>
            </a:r>
          </a:p>
        </p:txBody>
      </p:sp>
    </p:spTree>
    <p:extLst>
      <p:ext uri="{BB962C8B-B14F-4D97-AF65-F5344CB8AC3E}">
        <p14:creationId xmlns:p14="http://schemas.microsoft.com/office/powerpoint/2010/main" val="16712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340768"/>
            <a:ext cx="8496944" cy="293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8963</TotalTime>
  <Words>329</Words>
  <Application>Microsoft Office PowerPoint</Application>
  <PresentationFormat>On-screen Show (4:3)</PresentationFormat>
  <Paragraphs>182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859</cp:revision>
  <dcterms:created xsi:type="dcterms:W3CDTF">2014-02-21T20:01:10Z</dcterms:created>
  <dcterms:modified xsi:type="dcterms:W3CDTF">2020-10-30T20:34:55Z</dcterms:modified>
</cp:coreProperties>
</file>