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167" r:id="rId2"/>
    <p:sldId id="2171" r:id="rId3"/>
    <p:sldId id="2172" r:id="rId4"/>
    <p:sldId id="2222" r:id="rId5"/>
    <p:sldId id="2223" r:id="rId6"/>
    <p:sldId id="2173" r:id="rId7"/>
    <p:sldId id="2174" r:id="rId8"/>
    <p:sldId id="2175" r:id="rId9"/>
    <p:sldId id="2226" r:id="rId10"/>
    <p:sldId id="2227" r:id="rId11"/>
    <p:sldId id="2228" r:id="rId12"/>
    <p:sldId id="2893" r:id="rId13"/>
    <p:sldId id="2894" r:id="rId14"/>
    <p:sldId id="2895" r:id="rId15"/>
    <p:sldId id="2897" r:id="rId16"/>
    <p:sldId id="2898" r:id="rId17"/>
    <p:sldId id="2899" r:id="rId18"/>
    <p:sldId id="2896" r:id="rId19"/>
    <p:sldId id="2904" r:id="rId20"/>
    <p:sldId id="2905" r:id="rId21"/>
    <p:sldId id="2906" r:id="rId22"/>
    <p:sldId id="2907" r:id="rId23"/>
    <p:sldId id="2908" r:id="rId24"/>
    <p:sldId id="2179" r:id="rId25"/>
    <p:sldId id="2180" r:id="rId26"/>
    <p:sldId id="2218" r:id="rId27"/>
    <p:sldId id="2181" r:id="rId28"/>
    <p:sldId id="2920" r:id="rId29"/>
    <p:sldId id="2921" r:id="rId30"/>
    <p:sldId id="2922" r:id="rId31"/>
    <p:sldId id="2280" r:id="rId32"/>
    <p:sldId id="2281" r:id="rId33"/>
    <p:sldId id="2282" r:id="rId34"/>
    <p:sldId id="2283" r:id="rId35"/>
    <p:sldId id="2284" r:id="rId36"/>
    <p:sldId id="2285" r:id="rId37"/>
    <p:sldId id="2286" r:id="rId38"/>
    <p:sldId id="2287" r:id="rId39"/>
    <p:sldId id="2288" r:id="rId40"/>
    <p:sldId id="2289" r:id="rId41"/>
    <p:sldId id="2290" r:id="rId42"/>
    <p:sldId id="2291" r:id="rId43"/>
    <p:sldId id="2292" r:id="rId44"/>
    <p:sldId id="2293" r:id="rId45"/>
    <p:sldId id="2294" r:id="rId46"/>
    <p:sldId id="2295" r:id="rId47"/>
    <p:sldId id="2296" r:id="rId48"/>
    <p:sldId id="2297" r:id="rId49"/>
    <p:sldId id="2298" r:id="rId50"/>
    <p:sldId id="2299" r:id="rId51"/>
    <p:sldId id="2300" r:id="rId52"/>
    <p:sldId id="2301" r:id="rId53"/>
    <p:sldId id="2302" r:id="rId54"/>
    <p:sldId id="2303" r:id="rId55"/>
    <p:sldId id="2304" r:id="rId56"/>
    <p:sldId id="2305" r:id="rId57"/>
    <p:sldId id="2306" r:id="rId58"/>
    <p:sldId id="2307" r:id="rId59"/>
    <p:sldId id="2308" r:id="rId60"/>
    <p:sldId id="2309" r:id="rId61"/>
    <p:sldId id="2310" r:id="rId62"/>
    <p:sldId id="2311" r:id="rId63"/>
    <p:sldId id="2312" r:id="rId64"/>
    <p:sldId id="2313" r:id="rId65"/>
    <p:sldId id="2314" r:id="rId66"/>
    <p:sldId id="2318" r:id="rId67"/>
    <p:sldId id="2319" r:id="rId68"/>
    <p:sldId id="2320" r:id="rId69"/>
    <p:sldId id="2321" r:id="rId70"/>
    <p:sldId id="2322" r:id="rId71"/>
    <p:sldId id="2323" r:id="rId72"/>
    <p:sldId id="2324" r:id="rId73"/>
    <p:sldId id="2350" r:id="rId74"/>
    <p:sldId id="2351" r:id="rId75"/>
    <p:sldId id="2357" r:id="rId76"/>
    <p:sldId id="2358" r:id="rId77"/>
    <p:sldId id="2363" r:id="rId78"/>
    <p:sldId id="2364" r:id="rId79"/>
    <p:sldId id="2369" r:id="rId80"/>
    <p:sldId id="2370" r:id="rId81"/>
    <p:sldId id="2377" r:id="rId82"/>
    <p:sldId id="2378" r:id="rId83"/>
    <p:sldId id="2386" r:id="rId84"/>
    <p:sldId id="2387" r:id="rId85"/>
    <p:sldId id="2401" r:id="rId86"/>
    <p:sldId id="2402" r:id="rId87"/>
    <p:sldId id="2409" r:id="rId88"/>
    <p:sldId id="2410" r:id="rId89"/>
    <p:sldId id="2415" r:id="rId90"/>
    <p:sldId id="2416" r:id="rId91"/>
    <p:sldId id="2425" r:id="rId92"/>
    <p:sldId id="2426" r:id="rId93"/>
    <p:sldId id="2427" r:id="rId94"/>
    <p:sldId id="2434" r:id="rId95"/>
    <p:sldId id="2435" r:id="rId96"/>
    <p:sldId id="2436" r:id="rId97"/>
    <p:sldId id="2443" r:id="rId98"/>
    <p:sldId id="2444" r:id="rId99"/>
    <p:sldId id="2456" r:id="rId100"/>
    <p:sldId id="2457" r:id="rId101"/>
    <p:sldId id="2458" r:id="rId102"/>
    <p:sldId id="2465" r:id="rId103"/>
    <p:sldId id="2466" r:id="rId104"/>
    <p:sldId id="2467" r:id="rId105"/>
    <p:sldId id="2470" r:id="rId106"/>
    <p:sldId id="2471" r:id="rId107"/>
    <p:sldId id="2480" r:id="rId108"/>
    <p:sldId id="2481" r:id="rId109"/>
    <p:sldId id="2482" r:id="rId110"/>
    <p:sldId id="2483" r:id="rId111"/>
    <p:sldId id="2491" r:id="rId112"/>
    <p:sldId id="2492" r:id="rId113"/>
    <p:sldId id="2493" r:id="rId114"/>
    <p:sldId id="2494" r:id="rId115"/>
    <p:sldId id="2511" r:id="rId116"/>
    <p:sldId id="2512" r:id="rId117"/>
    <p:sldId id="2513" r:id="rId118"/>
    <p:sldId id="2523" r:id="rId119"/>
    <p:sldId id="2524" r:id="rId120"/>
    <p:sldId id="2525" r:id="rId121"/>
    <p:sldId id="2528" r:id="rId122"/>
    <p:sldId id="2530" r:id="rId123"/>
    <p:sldId id="2541" r:id="rId124"/>
    <p:sldId id="2542" r:id="rId125"/>
    <p:sldId id="2543" r:id="rId126"/>
    <p:sldId id="2544" r:id="rId127"/>
    <p:sldId id="2546" r:id="rId128"/>
    <p:sldId id="2561" r:id="rId129"/>
    <p:sldId id="2562" r:id="rId130"/>
    <p:sldId id="2563" r:id="rId131"/>
    <p:sldId id="2568" r:id="rId132"/>
    <p:sldId id="2569" r:id="rId133"/>
    <p:sldId id="2574" r:id="rId134"/>
    <p:sldId id="2575" r:id="rId135"/>
    <p:sldId id="2590" r:id="rId136"/>
    <p:sldId id="2591" r:id="rId137"/>
    <p:sldId id="2592" r:id="rId138"/>
    <p:sldId id="2600" r:id="rId139"/>
    <p:sldId id="2601" r:id="rId140"/>
    <p:sldId id="2602" r:id="rId141"/>
    <p:sldId id="2611" r:id="rId142"/>
    <p:sldId id="2612" r:id="rId143"/>
    <p:sldId id="2613" r:id="rId144"/>
    <p:sldId id="2624" r:id="rId145"/>
    <p:sldId id="2625" r:id="rId146"/>
    <p:sldId id="2626" r:id="rId147"/>
    <p:sldId id="2633" r:id="rId148"/>
    <p:sldId id="2634" r:id="rId149"/>
    <p:sldId id="2635" r:id="rId150"/>
    <p:sldId id="2636" r:id="rId151"/>
    <p:sldId id="2637" r:id="rId152"/>
    <p:sldId id="2638" r:id="rId153"/>
    <p:sldId id="2639" r:id="rId154"/>
    <p:sldId id="2648" r:id="rId155"/>
    <p:sldId id="2649" r:id="rId1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433" autoAdjust="0"/>
  </p:normalViewPr>
  <p:slideViewPr>
    <p:cSldViewPr>
      <p:cViewPr varScale="1">
        <p:scale>
          <a:sx n="111" d="100"/>
          <a:sy n="111" d="100"/>
        </p:scale>
        <p:origin x="990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" Target="slide2.xml"/><Relationship Id="rId7" Type="http://schemas.openxmlformats.org/officeDocument/2006/relationships/slide" Target="slide19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31.xml"/><Relationship Id="rId4" Type="http://schemas.openxmlformats.org/officeDocument/2006/relationships/slide" Target="slide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31.xml"/><Relationship Id="rId4" Type="http://schemas.openxmlformats.org/officeDocument/2006/relationships/image" Target="../media/image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3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3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3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3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png"/><Relationship Id="rId4" Type="http://schemas.openxmlformats.org/officeDocument/2006/relationships/image" Target="../media/image3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png"/><Relationship Id="rId4" Type="http://schemas.openxmlformats.org/officeDocument/2006/relationships/image" Target="../media/image3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slide" Target="slide52.xml"/><Relationship Id="rId18" Type="http://schemas.openxmlformats.org/officeDocument/2006/relationships/slide" Target="slide62.xml"/><Relationship Id="rId26" Type="http://schemas.openxmlformats.org/officeDocument/2006/relationships/slide" Target="slide79.xml"/><Relationship Id="rId39" Type="http://schemas.openxmlformats.org/officeDocument/2006/relationships/slide" Target="slide111.xml"/><Relationship Id="rId3" Type="http://schemas.openxmlformats.org/officeDocument/2006/relationships/slide" Target="slide32.xml"/><Relationship Id="rId21" Type="http://schemas.openxmlformats.org/officeDocument/2006/relationships/slide" Target="slide66.xml"/><Relationship Id="rId34" Type="http://schemas.openxmlformats.org/officeDocument/2006/relationships/slide" Target="slide97.xml"/><Relationship Id="rId42" Type="http://schemas.openxmlformats.org/officeDocument/2006/relationships/slide" Target="slide118.xml"/><Relationship Id="rId47" Type="http://schemas.openxmlformats.org/officeDocument/2006/relationships/slide" Target="slide131.xml"/><Relationship Id="rId50" Type="http://schemas.openxmlformats.org/officeDocument/2006/relationships/slide" Target="slide138.xml"/><Relationship Id="rId7" Type="http://schemas.openxmlformats.org/officeDocument/2006/relationships/slide" Target="slide46.xml"/><Relationship Id="rId12" Type="http://schemas.openxmlformats.org/officeDocument/2006/relationships/slide" Target="slide50.xml"/><Relationship Id="rId17" Type="http://schemas.openxmlformats.org/officeDocument/2006/relationships/slide" Target="slide60.xml"/><Relationship Id="rId25" Type="http://schemas.openxmlformats.org/officeDocument/2006/relationships/slide" Target="slide77.xml"/><Relationship Id="rId33" Type="http://schemas.openxmlformats.org/officeDocument/2006/relationships/slide" Target="slide94.xml"/><Relationship Id="rId38" Type="http://schemas.openxmlformats.org/officeDocument/2006/relationships/slide" Target="slide107.xml"/><Relationship Id="rId46" Type="http://schemas.openxmlformats.org/officeDocument/2006/relationships/slide" Target="slide128.xml"/><Relationship Id="rId2" Type="http://schemas.openxmlformats.org/officeDocument/2006/relationships/slide" Target="slide1.xml"/><Relationship Id="rId16" Type="http://schemas.openxmlformats.org/officeDocument/2006/relationships/slide" Target="slide58.xml"/><Relationship Id="rId20" Type="http://schemas.openxmlformats.org/officeDocument/2006/relationships/slide" Target="slide64.xml"/><Relationship Id="rId29" Type="http://schemas.openxmlformats.org/officeDocument/2006/relationships/slide" Target="slide85.xml"/><Relationship Id="rId41" Type="http://schemas.openxmlformats.org/officeDocument/2006/relationships/slide" Target="slide115.xml"/><Relationship Id="rId54" Type="http://schemas.openxmlformats.org/officeDocument/2006/relationships/slide" Target="slide15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11" Type="http://schemas.openxmlformats.org/officeDocument/2006/relationships/slide" Target="slide48.xml"/><Relationship Id="rId24" Type="http://schemas.openxmlformats.org/officeDocument/2006/relationships/slide" Target="slide75.xml"/><Relationship Id="rId32" Type="http://schemas.openxmlformats.org/officeDocument/2006/relationships/slide" Target="slide91.xml"/><Relationship Id="rId37" Type="http://schemas.openxmlformats.org/officeDocument/2006/relationships/slide" Target="slide105.xml"/><Relationship Id="rId40" Type="http://schemas.openxmlformats.org/officeDocument/2006/relationships/slide" Target="slide113.xml"/><Relationship Id="rId45" Type="http://schemas.openxmlformats.org/officeDocument/2006/relationships/slide" Target="slide126.xml"/><Relationship Id="rId53" Type="http://schemas.openxmlformats.org/officeDocument/2006/relationships/slide" Target="slide147.xml"/><Relationship Id="rId5" Type="http://schemas.openxmlformats.org/officeDocument/2006/relationships/slide" Target="slide36.xml"/><Relationship Id="rId15" Type="http://schemas.openxmlformats.org/officeDocument/2006/relationships/slide" Target="slide56.xml"/><Relationship Id="rId23" Type="http://schemas.openxmlformats.org/officeDocument/2006/relationships/slide" Target="slide73.xml"/><Relationship Id="rId28" Type="http://schemas.openxmlformats.org/officeDocument/2006/relationships/slide" Target="slide83.xml"/><Relationship Id="rId36" Type="http://schemas.openxmlformats.org/officeDocument/2006/relationships/slide" Target="slide102.xml"/><Relationship Id="rId49" Type="http://schemas.openxmlformats.org/officeDocument/2006/relationships/slide" Target="slide135.xml"/><Relationship Id="rId10" Type="http://schemas.openxmlformats.org/officeDocument/2006/relationships/slide" Target="slide42.xml"/><Relationship Id="rId19" Type="http://schemas.openxmlformats.org/officeDocument/2006/relationships/image" Target="../media/image38.jpeg"/><Relationship Id="rId31" Type="http://schemas.openxmlformats.org/officeDocument/2006/relationships/slide" Target="slide89.xml"/><Relationship Id="rId44" Type="http://schemas.openxmlformats.org/officeDocument/2006/relationships/slide" Target="slide123.xml"/><Relationship Id="rId52" Type="http://schemas.openxmlformats.org/officeDocument/2006/relationships/slide" Target="slide144.xml"/><Relationship Id="rId4" Type="http://schemas.openxmlformats.org/officeDocument/2006/relationships/slide" Target="slide34.xml"/><Relationship Id="rId9" Type="http://schemas.openxmlformats.org/officeDocument/2006/relationships/slide" Target="slide40.xml"/><Relationship Id="rId14" Type="http://schemas.openxmlformats.org/officeDocument/2006/relationships/slide" Target="slide54.xml"/><Relationship Id="rId22" Type="http://schemas.openxmlformats.org/officeDocument/2006/relationships/slide" Target="slide69.xml"/><Relationship Id="rId27" Type="http://schemas.openxmlformats.org/officeDocument/2006/relationships/slide" Target="slide81.xml"/><Relationship Id="rId30" Type="http://schemas.openxmlformats.org/officeDocument/2006/relationships/slide" Target="slide87.xml"/><Relationship Id="rId35" Type="http://schemas.openxmlformats.org/officeDocument/2006/relationships/slide" Target="slide99.xml"/><Relationship Id="rId43" Type="http://schemas.openxmlformats.org/officeDocument/2006/relationships/slide" Target="slide121.xml"/><Relationship Id="rId48" Type="http://schemas.openxmlformats.org/officeDocument/2006/relationships/slide" Target="slide133.xml"/><Relationship Id="rId8" Type="http://schemas.openxmlformats.org/officeDocument/2006/relationships/slide" Target="slide44.xml"/><Relationship Id="rId51" Type="http://schemas.openxmlformats.org/officeDocument/2006/relationships/slide" Target="slide14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31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3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31.xml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31.xml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31.xml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6300192" y="2132920"/>
            <a:ext cx="1152128" cy="576000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rgbClr val="92D050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79513" y="-27384"/>
            <a:ext cx="8568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Comic Sans MS" panose="030F0702030302020204" pitchFamily="66" charset="0"/>
              </a:rPr>
              <a:t>Collisions:</a:t>
            </a:r>
          </a:p>
          <a:p>
            <a:pPr algn="ctr"/>
            <a:r>
              <a:rPr lang="en-GB" sz="4400" dirty="0">
                <a:latin typeface="Comic Sans MS" panose="030F0702030302020204" pitchFamily="66" charset="0"/>
              </a:rPr>
              <a:t>Two </a:t>
            </a:r>
            <a:r>
              <a:rPr lang="en-GB" sz="4400" dirty="0" smtClean="0">
                <a:latin typeface="Comic Sans MS" panose="030F0702030302020204" pitchFamily="66" charset="0"/>
              </a:rPr>
              <a:t>Spheres Direct Impact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3" action="ppaction://hlinksldjump"/>
          </p:cNvPr>
          <p:cNvSpPr/>
          <p:nvPr/>
        </p:nvSpPr>
        <p:spPr>
          <a:xfrm>
            <a:off x="1259632" y="2204864"/>
            <a:ext cx="1152128" cy="576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SAM*</a:t>
            </a: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259632" y="2853000"/>
            <a:ext cx="1152128" cy="576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2018*</a:t>
            </a:r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188065" y="46241"/>
            <a:ext cx="2151687" cy="286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7504" y="6381328"/>
            <a:ext cx="4032448" cy="38592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*also includes one sphere direct impact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7504" y="5923400"/>
            <a:ext cx="2376264" cy="38592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includes kinetic energy</a:t>
            </a:r>
          </a:p>
        </p:txBody>
      </p: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1259632" y="3501008"/>
            <a:ext cx="1152128" cy="576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rgbClr val="92D050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1259632" y="4149144"/>
            <a:ext cx="1152128" cy="576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 (ii)</a:t>
            </a:r>
          </a:p>
        </p:txBody>
      </p:sp>
      <p:sp>
        <p:nvSpPr>
          <p:cNvPr id="18" name="Rectangle 17">
            <a:hlinkClick r:id="rId8" action="ppaction://hlinksldjump"/>
          </p:cNvPr>
          <p:cNvSpPr/>
          <p:nvPr/>
        </p:nvSpPr>
        <p:spPr>
          <a:xfrm>
            <a:off x="6300192" y="2780992"/>
            <a:ext cx="1152128" cy="576000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rgbClr val="92D050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79790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844824"/>
            <a:ext cx="8352928" cy="196772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5535" y="1844824"/>
            <a:ext cx="8352929" cy="1967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5" y="5949280"/>
            <a:ext cx="1299391" cy="864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190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208912" cy="60066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5537" y="4725144"/>
            <a:ext cx="8208912" cy="1686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95537" y="404664"/>
            <a:ext cx="8208910" cy="322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95536" y="3630424"/>
            <a:ext cx="8208911" cy="1094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9239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530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11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94" y="249992"/>
            <a:ext cx="7228812" cy="44031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594" y="4682692"/>
            <a:ext cx="7228812" cy="12665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57594" y="4054622"/>
            <a:ext cx="7228812" cy="1894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971599" y="249992"/>
            <a:ext cx="7214807" cy="2314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971599" y="2564904"/>
            <a:ext cx="7214807" cy="1489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1914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11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908720"/>
            <a:ext cx="8640960" cy="412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2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8352928" cy="50748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476672"/>
            <a:ext cx="8352927" cy="3349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95536" y="3825716"/>
            <a:ext cx="8352928" cy="1725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9239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158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08720"/>
            <a:ext cx="8208912" cy="408686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7544" y="908720"/>
            <a:ext cx="8208912" cy="4086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415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412776"/>
            <a:ext cx="8496942" cy="254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476672"/>
            <a:ext cx="8352930" cy="53760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476672"/>
            <a:ext cx="8352927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95536" y="3501008"/>
            <a:ext cx="8352928" cy="2351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8208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828104"/>
            <a:ext cx="7776864" cy="1265192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68" y="337940"/>
            <a:ext cx="7776864" cy="453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7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6632"/>
            <a:ext cx="8352928" cy="59820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116632"/>
            <a:ext cx="8352927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95536" y="2636912"/>
            <a:ext cx="8352928" cy="3461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1247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551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96752"/>
            <a:ext cx="8352928" cy="33784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1196752"/>
            <a:ext cx="8352927" cy="3378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1247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896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15" y="460718"/>
            <a:ext cx="6903170" cy="30402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15" y="3501008"/>
            <a:ext cx="6903170" cy="298982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20416" y="369332"/>
            <a:ext cx="6903170" cy="612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005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8352928" cy="55857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332656"/>
            <a:ext cx="8352927" cy="55857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762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515273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436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664"/>
            <a:ext cx="8064896" cy="57782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9553" y="4653136"/>
            <a:ext cx="8064896" cy="1529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539553" y="404664"/>
            <a:ext cx="8064896" cy="3672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539552" y="4077072"/>
            <a:ext cx="806489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075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11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484784"/>
            <a:ext cx="8496944" cy="278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2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908720"/>
            <a:ext cx="8064898" cy="40217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3" y="908720"/>
            <a:ext cx="8064896" cy="4021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136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05" y="307004"/>
            <a:ext cx="7844990" cy="590785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550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620688"/>
            <a:ext cx="8064894" cy="47021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3" y="620688"/>
            <a:ext cx="8064896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5949280"/>
            <a:ext cx="1366497" cy="90872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539553" y="3573016"/>
            <a:ext cx="8064894" cy="9639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539553" y="4537002"/>
            <a:ext cx="8064894" cy="785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0839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548680"/>
            <a:ext cx="8064894" cy="52079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3" y="548680"/>
            <a:ext cx="8064896" cy="5207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909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980728"/>
            <a:ext cx="8496944" cy="406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6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1700808"/>
            <a:ext cx="8064894" cy="22328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3" y="1700808"/>
            <a:ext cx="8064896" cy="2232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062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1412776"/>
            <a:ext cx="8352926" cy="278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0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548680"/>
            <a:ext cx="8064894" cy="54731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3" y="548680"/>
            <a:ext cx="8064896" cy="5473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977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556792"/>
            <a:ext cx="8496942" cy="199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5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836712"/>
            <a:ext cx="8064894" cy="37091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3" y="836712"/>
            <a:ext cx="8064896" cy="3709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535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76672"/>
            <a:ext cx="8208912" cy="538249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341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836712"/>
            <a:ext cx="8064894" cy="43533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3" y="836712"/>
            <a:ext cx="8064896" cy="4353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3255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526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4" y="1484784"/>
            <a:ext cx="8064892" cy="2906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3" y="1484784"/>
            <a:ext cx="8064896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539553" y="3356992"/>
            <a:ext cx="8064893" cy="1034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8249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124744"/>
            <a:ext cx="8496944" cy="33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6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36712"/>
            <a:ext cx="8496944" cy="4340770"/>
          </a:xfrm>
          <a:prstGeom prst="rect">
            <a:avLst/>
          </a:prstGeom>
        </p:spPr>
      </p:pic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8" y="2780928"/>
            <a:ext cx="8496943" cy="2396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8" y="836712"/>
            <a:ext cx="8496943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2465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404664"/>
            <a:ext cx="8208910" cy="551143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573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4379108"/>
          </a:xfrm>
          <a:prstGeom prst="rect">
            <a:avLst/>
          </a:prstGeom>
        </p:spPr>
      </p:pic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8" y="5733256"/>
            <a:ext cx="1124744" cy="112474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764704"/>
            <a:ext cx="8496943" cy="4379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5263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764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407" y="116632"/>
            <a:ext cx="7143186" cy="62857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000407" y="72008"/>
            <a:ext cx="7194446" cy="6330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416" y="6021288"/>
            <a:ext cx="1191110" cy="79208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484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06622"/>
            <a:ext cx="8496944" cy="60747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3528" y="4077072"/>
            <a:ext cx="8496943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8" y="306622"/>
            <a:ext cx="8496943" cy="3770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8422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91096"/>
            <a:ext cx="8352928" cy="584621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42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560630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3528" y="4725144"/>
            <a:ext cx="8496943" cy="1357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8" y="5733256"/>
            <a:ext cx="1124744" cy="112474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476672"/>
            <a:ext cx="8496943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8" y="2420888"/>
            <a:ext cx="8496943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6757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  <p:bldP spid="11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(R)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412776"/>
            <a:ext cx="8496944" cy="263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9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836712"/>
            <a:ext cx="8496942" cy="4022814"/>
          </a:xfrm>
          <a:prstGeom prst="rect">
            <a:avLst/>
          </a:prstGeom>
        </p:spPr>
      </p:pic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(R)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8" y="5733256"/>
            <a:ext cx="1124744" cy="112474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836712"/>
            <a:ext cx="8496943" cy="2601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8" y="3438634"/>
            <a:ext cx="8496943" cy="1420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9230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(R)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5" y="764704"/>
            <a:ext cx="8208910" cy="477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8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5075582"/>
          </a:xfrm>
          <a:prstGeom prst="rect">
            <a:avLst/>
          </a:prstGeom>
        </p:spPr>
      </p:pic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(R)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8" y="5733256"/>
            <a:ext cx="1124744" cy="112474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548680"/>
            <a:ext cx="8496943" cy="3168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8" y="3717032"/>
            <a:ext cx="8496943" cy="1907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5877272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58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84784"/>
            <a:ext cx="8496944" cy="2855024"/>
          </a:xfrm>
          <a:prstGeom prst="rect">
            <a:avLst/>
          </a:prstGeom>
        </p:spPr>
      </p:pic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(R)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8" y="5733256"/>
            <a:ext cx="1124744" cy="112474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1484784"/>
            <a:ext cx="8496943" cy="2855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48352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052736"/>
            <a:ext cx="8496942" cy="358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1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92696"/>
            <a:ext cx="8496942" cy="4299370"/>
          </a:xfrm>
          <a:prstGeom prst="rect">
            <a:avLst/>
          </a:prstGeom>
        </p:spPr>
      </p:pic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8" y="5733256"/>
            <a:ext cx="1124744" cy="112474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692696"/>
            <a:ext cx="8496943" cy="4299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5877272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138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509846"/>
            <a:ext cx="8064894" cy="2692210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539553" y="476672"/>
            <a:ext cx="8064894" cy="2725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54" y="3376868"/>
            <a:ext cx="8064892" cy="214036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39553" y="3358524"/>
            <a:ext cx="8064893" cy="2158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6232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24601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7" y="2924944"/>
            <a:ext cx="8496946" cy="3198424"/>
          </a:xfrm>
          <a:prstGeom prst="rect">
            <a:avLst/>
          </a:prstGeom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8" y="2924944"/>
            <a:ext cx="8496943" cy="3198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128" y="5733256"/>
            <a:ext cx="1124744" cy="112474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6" y="369332"/>
            <a:ext cx="8496945" cy="2495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</a:t>
            </a:r>
            <a:r>
              <a:rPr lang="en-GB" sz="2800" b="1" dirty="0" err="1" smtClean="0"/>
              <a:t>Alterntive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85053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60648"/>
            <a:ext cx="7920880" cy="600018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967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8496944" cy="5834474"/>
          </a:xfrm>
          <a:prstGeom prst="rect">
            <a:avLst/>
          </a:prstGeom>
        </p:spPr>
      </p:pic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8" y="260648"/>
            <a:ext cx="8496943" cy="58344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5877272"/>
            <a:ext cx="1366497" cy="908720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128" y="5733256"/>
            <a:ext cx="1124744" cy="11247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513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6" y="764704"/>
            <a:ext cx="8496948" cy="4719350"/>
          </a:xfrm>
          <a:prstGeom prst="rect">
            <a:avLst/>
          </a:prstGeom>
        </p:spPr>
      </p:pic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8" y="4047000"/>
            <a:ext cx="8496943" cy="1437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8" y="5733256"/>
            <a:ext cx="1124744" cy="112474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6" y="764704"/>
            <a:ext cx="8496945" cy="3282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8470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664"/>
            <a:ext cx="8064896" cy="571597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138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332896"/>
          </a:xfrm>
          <a:prstGeom prst="rect">
            <a:avLst/>
          </a:prstGeom>
        </p:spPr>
      </p:pic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8" y="404664"/>
            <a:ext cx="8496943" cy="2532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5877272"/>
            <a:ext cx="1366497" cy="908720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128" y="5733256"/>
            <a:ext cx="1124744" cy="112474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8" y="2937012"/>
            <a:ext cx="8496943" cy="2796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228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6" y="620688"/>
            <a:ext cx="8496948" cy="4788940"/>
          </a:xfrm>
          <a:prstGeom prst="rect">
            <a:avLst/>
          </a:prstGeom>
        </p:spPr>
      </p:pic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8" y="2924944"/>
            <a:ext cx="8496943" cy="248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8" y="5733256"/>
            <a:ext cx="1124744" cy="112474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6" y="618534"/>
            <a:ext cx="8496945" cy="2306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28307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538593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777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36712"/>
            <a:ext cx="8640960" cy="4240788"/>
          </a:xfrm>
          <a:prstGeom prst="rect">
            <a:avLst/>
          </a:prstGeom>
        </p:spPr>
      </p:pic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836712"/>
            <a:ext cx="8640960" cy="4240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5877272"/>
            <a:ext cx="1366497" cy="908720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128" y="5733256"/>
            <a:ext cx="1124744" cy="11247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92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648184"/>
            <a:ext cx="8496946" cy="3561632"/>
          </a:xfrm>
          <a:prstGeom prst="rect">
            <a:avLst/>
          </a:prstGeom>
        </p:spPr>
      </p:pic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8" y="5733256"/>
            <a:ext cx="1124744" cy="112474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6" y="1648184"/>
            <a:ext cx="8496945" cy="3561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5877272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512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836712"/>
            <a:ext cx="8064894" cy="433018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539553" y="792088"/>
            <a:ext cx="8064894" cy="43748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380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6" y="1124744"/>
            <a:ext cx="8496948" cy="3867280"/>
          </a:xfrm>
          <a:prstGeom prst="rect">
            <a:avLst/>
          </a:prstGeom>
        </p:spPr>
      </p:pic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8" y="5733256"/>
            <a:ext cx="1124744" cy="112474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6" y="1110564"/>
            <a:ext cx="8496945" cy="3881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5877272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978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196752"/>
            <a:ext cx="8496946" cy="3445636"/>
          </a:xfrm>
          <a:prstGeom prst="rect">
            <a:avLst/>
          </a:prstGeom>
        </p:spPr>
      </p:pic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8" y="5733256"/>
            <a:ext cx="1124744" cy="112474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6" y="1196752"/>
            <a:ext cx="8496945" cy="344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(ii)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5877272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830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6" y="1124744"/>
            <a:ext cx="8496948" cy="3628426"/>
          </a:xfrm>
          <a:prstGeom prst="rect">
            <a:avLst/>
          </a:prstGeom>
        </p:spPr>
      </p:pic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8" y="5733256"/>
            <a:ext cx="1124744" cy="112474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6" y="1110564"/>
            <a:ext cx="8496945" cy="3642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(iii)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5877272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15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6" y="1196752"/>
            <a:ext cx="8496948" cy="3371444"/>
          </a:xfrm>
          <a:prstGeom prst="rect">
            <a:avLst/>
          </a:prstGeom>
        </p:spPr>
      </p:pic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8" y="5733256"/>
            <a:ext cx="1124744" cy="112474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6" y="1110564"/>
            <a:ext cx="8496945" cy="3457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(iv)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0886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622000"/>
            <a:ext cx="8496944" cy="36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1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99793"/>
            <a:ext cx="7056784" cy="62584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043608" y="299793"/>
            <a:ext cx="7056784" cy="62584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733256"/>
            <a:ext cx="1124744" cy="1124744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758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88640"/>
            <a:ext cx="5472608" cy="34487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3676554"/>
            <a:ext cx="5472608" cy="295941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555775" y="188640"/>
            <a:ext cx="5523869" cy="6447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542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89156"/>
            <a:ext cx="7632846" cy="571610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755577" y="89156"/>
            <a:ext cx="7684107" cy="5725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836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324390"/>
            <a:ext cx="8352928" cy="325673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5535" y="1324390"/>
            <a:ext cx="8352929" cy="3256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175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980728"/>
            <a:ext cx="8496942" cy="356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3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16" y="295522"/>
            <a:ext cx="7905968" cy="5869782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618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44" y="332656"/>
            <a:ext cx="7838512" cy="58237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652742" y="332656"/>
            <a:ext cx="7838513" cy="5837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415" y="5877272"/>
            <a:ext cx="1407675" cy="93610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139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1" y="3201888"/>
            <a:ext cx="3600398" cy="4542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3" y="1412776"/>
            <a:ext cx="8064894" cy="151076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539553" y="1412776"/>
            <a:ext cx="8064894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771802" y="3201888"/>
            <a:ext cx="3600398" cy="454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6698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764704"/>
            <a:ext cx="8064894" cy="4240362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539553" y="764704"/>
            <a:ext cx="8064894" cy="4240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228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3" y="39155"/>
            <a:ext cx="5904654" cy="6779690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619674" y="39155"/>
            <a:ext cx="5904654" cy="61520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619672" y="6191247"/>
            <a:ext cx="5904655" cy="6275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2015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8680"/>
            <a:ext cx="8640958" cy="5542090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195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09" y="335492"/>
            <a:ext cx="8476582" cy="63338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3708" y="335492"/>
            <a:ext cx="8476583" cy="63338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0650" y="5877272"/>
            <a:ext cx="1191110" cy="79208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298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09" y="1052736"/>
            <a:ext cx="8476582" cy="38659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3708" y="1052736"/>
            <a:ext cx="8476583" cy="2880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0650" y="5877272"/>
            <a:ext cx="1191110" cy="79208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33708" y="3933054"/>
            <a:ext cx="8476583" cy="98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2462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48680"/>
            <a:ext cx="8352928" cy="49700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548680"/>
            <a:ext cx="8352928" cy="2664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95536" y="3212975"/>
            <a:ext cx="8352928" cy="1800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95536" y="5013176"/>
            <a:ext cx="8352928" cy="505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8323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5" y="980728"/>
            <a:ext cx="8208910" cy="390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1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08" y="764704"/>
            <a:ext cx="8476584" cy="43175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3708" y="764704"/>
            <a:ext cx="8476583" cy="4317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0650" y="5877271"/>
            <a:ext cx="1335126" cy="887859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149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72" y="476672"/>
            <a:ext cx="8720656" cy="510477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11671" y="476672"/>
            <a:ext cx="8720658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11671" y="3212976"/>
            <a:ext cx="872065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1671" y="4436096"/>
            <a:ext cx="8720658" cy="1145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7381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08" y="1340768"/>
            <a:ext cx="8476584" cy="19632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3708" y="1340767"/>
            <a:ext cx="8476583" cy="1963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216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6660232" y="1340768"/>
            <a:ext cx="1512168" cy="43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M2 Q’s </a:t>
            </a:r>
            <a:endParaRPr lang="en-GB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251520" y="-27384"/>
            <a:ext cx="8568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Comic Sans MS" panose="030F0702030302020204" pitchFamily="66" charset="0"/>
              </a:rPr>
              <a:t>Old Spec Collisions</a:t>
            </a:r>
            <a:r>
              <a:rPr lang="en-GB" sz="4400" dirty="0"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en-GB" sz="4400" dirty="0" smtClean="0">
                <a:latin typeface="Comic Sans MS" panose="030F0702030302020204" pitchFamily="66" charset="0"/>
              </a:rPr>
              <a:t>Two Spheres Direct Impact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sp>
        <p:nvSpPr>
          <p:cNvPr id="36" name="Rectangle 35">
            <a:hlinkClick r:id="rId2" action="ppaction://hlinksldjump"/>
          </p:cNvPr>
          <p:cNvSpPr/>
          <p:nvPr/>
        </p:nvSpPr>
        <p:spPr>
          <a:xfrm>
            <a:off x="35495" y="46241"/>
            <a:ext cx="1939939" cy="286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3" action="ppaction://hlinksldjump"/>
          </p:cNvPr>
          <p:cNvSpPr/>
          <p:nvPr/>
        </p:nvSpPr>
        <p:spPr>
          <a:xfrm>
            <a:off x="179512" y="1844968"/>
            <a:ext cx="1152128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</a:t>
            </a:r>
            <a:endParaRPr lang="en-GB" b="1" dirty="0"/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179512" y="2348976"/>
            <a:ext cx="1152128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</a:t>
            </a:r>
            <a:endParaRPr lang="en-GB" b="1" dirty="0"/>
          </a:p>
        </p:txBody>
      </p: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179512" y="2853032"/>
            <a:ext cx="1152128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179512" y="3357040"/>
            <a:ext cx="1152128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</a:t>
            </a:r>
            <a:endParaRPr lang="en-GB" b="1" dirty="0"/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179512" y="5373312"/>
            <a:ext cx="1152128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2009 </a:t>
            </a:r>
            <a:endParaRPr lang="en-GB" b="1" dirty="0"/>
          </a:p>
        </p:txBody>
      </p:sp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179512" y="4869256"/>
            <a:ext cx="1152128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22" name="Rectangle 21">
            <a:hlinkClick r:id="rId9" action="ppaction://hlinksldjump"/>
          </p:cNvPr>
          <p:cNvSpPr/>
          <p:nvPr/>
        </p:nvSpPr>
        <p:spPr>
          <a:xfrm>
            <a:off x="179512" y="3861144"/>
            <a:ext cx="1152128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23" name="Rectangle 22">
            <a:hlinkClick r:id="rId10" action="ppaction://hlinksldjump"/>
          </p:cNvPr>
          <p:cNvSpPr/>
          <p:nvPr/>
        </p:nvSpPr>
        <p:spPr>
          <a:xfrm>
            <a:off x="179512" y="4365200"/>
            <a:ext cx="1152128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2008 </a:t>
            </a:r>
            <a:endParaRPr lang="en-GB" b="1" dirty="0"/>
          </a:p>
        </p:txBody>
      </p:sp>
      <p:sp>
        <p:nvSpPr>
          <p:cNvPr id="15" name="Rectangle 14">
            <a:hlinkClick r:id="rId11" action="ppaction://hlinksldjump"/>
          </p:cNvPr>
          <p:cNvSpPr/>
          <p:nvPr/>
        </p:nvSpPr>
        <p:spPr>
          <a:xfrm>
            <a:off x="184135" y="5877320"/>
            <a:ext cx="1147505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</a:t>
            </a:r>
            <a:endParaRPr lang="en-GB" b="1" dirty="0"/>
          </a:p>
        </p:txBody>
      </p:sp>
      <p:sp>
        <p:nvSpPr>
          <p:cNvPr id="25" name="Rectangle 24">
            <a:hlinkClick r:id="rId12" action="ppaction://hlinksldjump"/>
          </p:cNvPr>
          <p:cNvSpPr/>
          <p:nvPr/>
        </p:nvSpPr>
        <p:spPr>
          <a:xfrm>
            <a:off x="179512" y="6381376"/>
            <a:ext cx="1152128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2010 </a:t>
            </a:r>
            <a:endParaRPr lang="en-GB" b="1" dirty="0"/>
          </a:p>
        </p:txBody>
      </p:sp>
      <p:sp>
        <p:nvSpPr>
          <p:cNvPr id="27" name="Rectangle 26">
            <a:hlinkClick r:id="rId13" action="ppaction://hlinksldjump"/>
          </p:cNvPr>
          <p:cNvSpPr/>
          <p:nvPr/>
        </p:nvSpPr>
        <p:spPr>
          <a:xfrm>
            <a:off x="1403648" y="1844968"/>
            <a:ext cx="1143575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28" name="Rectangle 27">
            <a:hlinkClick r:id="rId14" action="ppaction://hlinksldjump"/>
          </p:cNvPr>
          <p:cNvSpPr/>
          <p:nvPr/>
        </p:nvSpPr>
        <p:spPr>
          <a:xfrm>
            <a:off x="1403648" y="2348976"/>
            <a:ext cx="1152128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</a:t>
            </a:r>
            <a:endParaRPr lang="en-GB" b="1" dirty="0"/>
          </a:p>
        </p:txBody>
      </p:sp>
      <p:sp>
        <p:nvSpPr>
          <p:cNvPr id="29" name="Rectangle 28">
            <a:hlinkClick r:id="rId15" action="ppaction://hlinksldjump"/>
          </p:cNvPr>
          <p:cNvSpPr/>
          <p:nvPr/>
        </p:nvSpPr>
        <p:spPr>
          <a:xfrm>
            <a:off x="1403648" y="2853032"/>
            <a:ext cx="1152128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</a:t>
            </a:r>
            <a:endParaRPr lang="en-GB" b="1" dirty="0"/>
          </a:p>
        </p:txBody>
      </p:sp>
      <p:sp>
        <p:nvSpPr>
          <p:cNvPr id="31" name="Rectangle 30">
            <a:hlinkClick r:id="rId16" action="ppaction://hlinksldjump"/>
          </p:cNvPr>
          <p:cNvSpPr/>
          <p:nvPr/>
        </p:nvSpPr>
        <p:spPr>
          <a:xfrm>
            <a:off x="1403648" y="3357137"/>
            <a:ext cx="1152128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</a:t>
            </a:r>
          </a:p>
        </p:txBody>
      </p:sp>
      <p:sp>
        <p:nvSpPr>
          <p:cNvPr id="33" name="Rectangle 32">
            <a:hlinkClick r:id="rId17" action="ppaction://hlinksldjump"/>
          </p:cNvPr>
          <p:cNvSpPr/>
          <p:nvPr/>
        </p:nvSpPr>
        <p:spPr>
          <a:xfrm>
            <a:off x="1403648" y="3861096"/>
            <a:ext cx="1152128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34" name="Rectangle 33">
            <a:hlinkClick r:id="rId18" action="ppaction://hlinksldjump"/>
          </p:cNvPr>
          <p:cNvSpPr/>
          <p:nvPr/>
        </p:nvSpPr>
        <p:spPr>
          <a:xfrm>
            <a:off x="1410619" y="4365152"/>
            <a:ext cx="1152128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</a:t>
            </a:r>
            <a:endParaRPr lang="en-GB" b="1" dirty="0"/>
          </a:p>
        </p:txBody>
      </p:sp>
      <p:pic>
        <p:nvPicPr>
          <p:cNvPr id="1026" name="Picture 2" descr="http://sp.imgci.com/PICTURES/CMS/26000/26082.2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88840"/>
            <a:ext cx="2952750" cy="26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hlinkClick r:id="rId20" action="ppaction://hlinksldjump"/>
          </p:cNvPr>
          <p:cNvSpPr/>
          <p:nvPr/>
        </p:nvSpPr>
        <p:spPr>
          <a:xfrm>
            <a:off x="1410619" y="4869208"/>
            <a:ext cx="1152128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</a:t>
            </a:r>
            <a:endParaRPr lang="en-GB" b="1" dirty="0"/>
          </a:p>
        </p:txBody>
      </p:sp>
      <p:sp>
        <p:nvSpPr>
          <p:cNvPr id="26" name="Rectangle 25">
            <a:hlinkClick r:id="rId21" action="ppaction://hlinksldjump"/>
          </p:cNvPr>
          <p:cNvSpPr/>
          <p:nvPr/>
        </p:nvSpPr>
        <p:spPr>
          <a:xfrm>
            <a:off x="1410619" y="5373120"/>
            <a:ext cx="1152128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</a:t>
            </a:r>
            <a:endParaRPr lang="en-GB" b="1" dirty="0"/>
          </a:p>
        </p:txBody>
      </p:sp>
      <p:sp>
        <p:nvSpPr>
          <p:cNvPr id="30" name="Rectangle 29">
            <a:hlinkClick r:id="rId22" action="ppaction://hlinksldjump"/>
          </p:cNvPr>
          <p:cNvSpPr/>
          <p:nvPr/>
        </p:nvSpPr>
        <p:spPr>
          <a:xfrm>
            <a:off x="1403648" y="5877176"/>
            <a:ext cx="1159099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</a:t>
            </a:r>
            <a:endParaRPr lang="en-GB" b="1" dirty="0"/>
          </a:p>
        </p:txBody>
      </p:sp>
      <p:sp>
        <p:nvSpPr>
          <p:cNvPr id="37" name="Rectangle 36"/>
          <p:cNvSpPr/>
          <p:nvPr/>
        </p:nvSpPr>
        <p:spPr>
          <a:xfrm>
            <a:off x="611560" y="1340768"/>
            <a:ext cx="1512168" cy="43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M1 Q’s (no e)</a:t>
            </a:r>
            <a:endParaRPr lang="en-GB" b="1" dirty="0"/>
          </a:p>
        </p:txBody>
      </p:sp>
      <p:sp>
        <p:nvSpPr>
          <p:cNvPr id="32" name="Rectangle 31">
            <a:hlinkClick r:id="rId23" action="ppaction://hlinksldjump"/>
          </p:cNvPr>
          <p:cNvSpPr/>
          <p:nvPr/>
        </p:nvSpPr>
        <p:spPr>
          <a:xfrm>
            <a:off x="6084169" y="1844968"/>
            <a:ext cx="936103" cy="359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2001</a:t>
            </a:r>
            <a:endParaRPr lang="en-GB" sz="1400" b="1" dirty="0"/>
          </a:p>
        </p:txBody>
      </p:sp>
      <p:sp>
        <p:nvSpPr>
          <p:cNvPr id="40" name="Rectangle 39">
            <a:hlinkClick r:id="rId24" action="ppaction://hlinksldjump"/>
          </p:cNvPr>
          <p:cNvSpPr/>
          <p:nvPr/>
        </p:nvSpPr>
        <p:spPr>
          <a:xfrm>
            <a:off x="6084169" y="2276920"/>
            <a:ext cx="936103" cy="35999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Jan 2002</a:t>
            </a:r>
            <a:endParaRPr lang="en-GB" sz="1400" b="1" dirty="0"/>
          </a:p>
        </p:txBody>
      </p:sp>
      <p:sp>
        <p:nvSpPr>
          <p:cNvPr id="41" name="Rectangle 40">
            <a:hlinkClick r:id="rId25" action="ppaction://hlinksldjump"/>
          </p:cNvPr>
          <p:cNvSpPr/>
          <p:nvPr/>
        </p:nvSpPr>
        <p:spPr>
          <a:xfrm>
            <a:off x="6084169" y="2708968"/>
            <a:ext cx="936103" cy="359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2002*</a:t>
            </a:r>
            <a:endParaRPr lang="en-GB" sz="1200" b="1" dirty="0"/>
          </a:p>
        </p:txBody>
      </p:sp>
      <p:sp>
        <p:nvSpPr>
          <p:cNvPr id="42" name="Rectangle 41"/>
          <p:cNvSpPr/>
          <p:nvPr/>
        </p:nvSpPr>
        <p:spPr>
          <a:xfrm>
            <a:off x="1907704" y="6427456"/>
            <a:ext cx="4032448" cy="38592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*also includes one sphere direct impact</a:t>
            </a:r>
          </a:p>
        </p:txBody>
      </p:sp>
      <p:sp>
        <p:nvSpPr>
          <p:cNvPr id="43" name="Rectangle 42">
            <a:hlinkClick r:id="rId26" action="ppaction://hlinksldjump"/>
          </p:cNvPr>
          <p:cNvSpPr/>
          <p:nvPr/>
        </p:nvSpPr>
        <p:spPr>
          <a:xfrm>
            <a:off x="6084169" y="3140968"/>
            <a:ext cx="936103" cy="359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Jan 2003*</a:t>
            </a:r>
            <a:endParaRPr lang="en-GB" sz="1400" b="1" dirty="0"/>
          </a:p>
        </p:txBody>
      </p:sp>
      <p:sp>
        <p:nvSpPr>
          <p:cNvPr id="44" name="Rectangle 43">
            <a:hlinkClick r:id="rId27" action="ppaction://hlinksldjump"/>
          </p:cNvPr>
          <p:cNvSpPr/>
          <p:nvPr/>
        </p:nvSpPr>
        <p:spPr>
          <a:xfrm>
            <a:off x="6084169" y="3573064"/>
            <a:ext cx="936103" cy="359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2003</a:t>
            </a:r>
            <a:endParaRPr lang="en-GB" sz="1400" b="1" dirty="0"/>
          </a:p>
        </p:txBody>
      </p:sp>
      <p:sp>
        <p:nvSpPr>
          <p:cNvPr id="45" name="Rectangle 44">
            <a:hlinkClick r:id="rId28" action="ppaction://hlinksldjump"/>
          </p:cNvPr>
          <p:cNvSpPr/>
          <p:nvPr/>
        </p:nvSpPr>
        <p:spPr>
          <a:xfrm>
            <a:off x="6084169" y="4005112"/>
            <a:ext cx="936103" cy="35999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Jan 2004</a:t>
            </a:r>
            <a:endParaRPr lang="en-GB" sz="1400" b="1" dirty="0"/>
          </a:p>
        </p:txBody>
      </p:sp>
      <p:sp>
        <p:nvSpPr>
          <p:cNvPr id="46" name="Rectangle 45"/>
          <p:cNvSpPr/>
          <p:nvPr/>
        </p:nvSpPr>
        <p:spPr>
          <a:xfrm>
            <a:off x="2699792" y="5923400"/>
            <a:ext cx="2376264" cy="38592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includes kinetic energy</a:t>
            </a:r>
          </a:p>
        </p:txBody>
      </p:sp>
      <p:sp>
        <p:nvSpPr>
          <p:cNvPr id="47" name="Rectangle 46">
            <a:hlinkClick r:id="rId29" action="ppaction://hlinksldjump"/>
          </p:cNvPr>
          <p:cNvSpPr/>
          <p:nvPr/>
        </p:nvSpPr>
        <p:spPr>
          <a:xfrm>
            <a:off x="6084169" y="4437112"/>
            <a:ext cx="936103" cy="359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2004*</a:t>
            </a:r>
            <a:endParaRPr lang="en-GB" sz="1200" b="1" dirty="0"/>
          </a:p>
        </p:txBody>
      </p:sp>
      <p:sp>
        <p:nvSpPr>
          <p:cNvPr id="48" name="Rectangle 47">
            <a:hlinkClick r:id="rId30" action="ppaction://hlinksldjump"/>
          </p:cNvPr>
          <p:cNvSpPr/>
          <p:nvPr/>
        </p:nvSpPr>
        <p:spPr>
          <a:xfrm>
            <a:off x="6084169" y="4869208"/>
            <a:ext cx="936103" cy="359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2005 </a:t>
            </a:r>
            <a:r>
              <a:rPr lang="en-GB" sz="900" b="1" dirty="0" smtClean="0"/>
              <a:t>(with impulse)</a:t>
            </a:r>
            <a:endParaRPr lang="en-GB" sz="900" b="1" dirty="0"/>
          </a:p>
        </p:txBody>
      </p:sp>
      <p:sp>
        <p:nvSpPr>
          <p:cNvPr id="49" name="Rectangle 48">
            <a:hlinkClick r:id="rId31" action="ppaction://hlinksldjump"/>
          </p:cNvPr>
          <p:cNvSpPr/>
          <p:nvPr/>
        </p:nvSpPr>
        <p:spPr>
          <a:xfrm>
            <a:off x="6084169" y="5301256"/>
            <a:ext cx="936103" cy="359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2005</a:t>
            </a:r>
            <a:endParaRPr lang="en-GB" sz="1050" b="1" dirty="0"/>
          </a:p>
        </p:txBody>
      </p:sp>
      <p:sp>
        <p:nvSpPr>
          <p:cNvPr id="50" name="Rectangle 49">
            <a:hlinkClick r:id="rId32" action="ppaction://hlinksldjump"/>
          </p:cNvPr>
          <p:cNvSpPr/>
          <p:nvPr/>
        </p:nvSpPr>
        <p:spPr>
          <a:xfrm>
            <a:off x="6084168" y="5733352"/>
            <a:ext cx="936103" cy="35999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2006*</a:t>
            </a:r>
            <a:endParaRPr lang="en-GB" sz="1050" b="1" dirty="0"/>
          </a:p>
        </p:txBody>
      </p:sp>
      <p:sp>
        <p:nvSpPr>
          <p:cNvPr id="51" name="Rectangle 50">
            <a:hlinkClick r:id="rId33" action="ppaction://hlinksldjump"/>
          </p:cNvPr>
          <p:cNvSpPr/>
          <p:nvPr/>
        </p:nvSpPr>
        <p:spPr>
          <a:xfrm>
            <a:off x="6091139" y="6165352"/>
            <a:ext cx="936103" cy="35999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2006*</a:t>
            </a:r>
            <a:endParaRPr lang="en-GB" sz="1050" b="1" dirty="0"/>
          </a:p>
        </p:txBody>
      </p:sp>
      <p:sp>
        <p:nvSpPr>
          <p:cNvPr id="52" name="Rectangle 51">
            <a:hlinkClick r:id="rId34" action="ppaction://hlinksldjump"/>
          </p:cNvPr>
          <p:cNvSpPr/>
          <p:nvPr/>
        </p:nvSpPr>
        <p:spPr>
          <a:xfrm>
            <a:off x="7092280" y="1844872"/>
            <a:ext cx="936103" cy="359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2007</a:t>
            </a:r>
            <a:endParaRPr lang="en-GB" sz="1050" b="1" dirty="0"/>
          </a:p>
        </p:txBody>
      </p:sp>
      <p:sp>
        <p:nvSpPr>
          <p:cNvPr id="53" name="Rectangle 52">
            <a:hlinkClick r:id="rId35" action="ppaction://hlinksldjump"/>
          </p:cNvPr>
          <p:cNvSpPr/>
          <p:nvPr/>
        </p:nvSpPr>
        <p:spPr>
          <a:xfrm>
            <a:off x="7092280" y="2276872"/>
            <a:ext cx="936103" cy="359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2007</a:t>
            </a:r>
            <a:endParaRPr lang="en-GB" sz="1050" b="1" dirty="0"/>
          </a:p>
        </p:txBody>
      </p:sp>
      <p:sp>
        <p:nvSpPr>
          <p:cNvPr id="54" name="Rectangle 53">
            <a:hlinkClick r:id="rId36" action="ppaction://hlinksldjump"/>
          </p:cNvPr>
          <p:cNvSpPr/>
          <p:nvPr/>
        </p:nvSpPr>
        <p:spPr>
          <a:xfrm>
            <a:off x="7092280" y="2708968"/>
            <a:ext cx="936103" cy="35999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2008</a:t>
            </a:r>
            <a:endParaRPr lang="en-GB" sz="1050" b="1" dirty="0"/>
          </a:p>
        </p:txBody>
      </p:sp>
      <p:sp>
        <p:nvSpPr>
          <p:cNvPr id="55" name="Rectangle 54">
            <a:hlinkClick r:id="rId37" action="ppaction://hlinksldjump"/>
          </p:cNvPr>
          <p:cNvSpPr/>
          <p:nvPr/>
        </p:nvSpPr>
        <p:spPr>
          <a:xfrm>
            <a:off x="7092280" y="3140968"/>
            <a:ext cx="936103" cy="35999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2008</a:t>
            </a:r>
            <a:endParaRPr lang="en-GB" sz="1050" b="1" dirty="0"/>
          </a:p>
        </p:txBody>
      </p:sp>
      <p:sp>
        <p:nvSpPr>
          <p:cNvPr id="56" name="Rectangle 55">
            <a:hlinkClick r:id="rId38" action="ppaction://hlinksldjump"/>
          </p:cNvPr>
          <p:cNvSpPr/>
          <p:nvPr/>
        </p:nvSpPr>
        <p:spPr>
          <a:xfrm>
            <a:off x="7092280" y="3573016"/>
            <a:ext cx="936103" cy="359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2009*</a:t>
            </a:r>
            <a:endParaRPr lang="en-GB" sz="1050" b="1" dirty="0"/>
          </a:p>
        </p:txBody>
      </p:sp>
      <p:sp>
        <p:nvSpPr>
          <p:cNvPr id="57" name="Rectangle 56">
            <a:hlinkClick r:id="rId39" action="ppaction://hlinksldjump"/>
          </p:cNvPr>
          <p:cNvSpPr/>
          <p:nvPr/>
        </p:nvSpPr>
        <p:spPr>
          <a:xfrm>
            <a:off x="7092280" y="4005064"/>
            <a:ext cx="936103" cy="359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2009</a:t>
            </a:r>
            <a:endParaRPr lang="en-GB" sz="1050" b="1" dirty="0"/>
          </a:p>
        </p:txBody>
      </p:sp>
      <p:sp>
        <p:nvSpPr>
          <p:cNvPr id="58" name="Rectangle 57">
            <a:hlinkClick r:id="rId40" action="ppaction://hlinksldjump"/>
          </p:cNvPr>
          <p:cNvSpPr/>
          <p:nvPr/>
        </p:nvSpPr>
        <p:spPr>
          <a:xfrm>
            <a:off x="7092280" y="4437160"/>
            <a:ext cx="936103" cy="359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2010</a:t>
            </a:r>
            <a:endParaRPr lang="en-GB" sz="1050" b="1" dirty="0"/>
          </a:p>
        </p:txBody>
      </p:sp>
      <p:sp>
        <p:nvSpPr>
          <p:cNvPr id="59" name="Rectangle 58">
            <a:hlinkClick r:id="rId41" action="ppaction://hlinksldjump"/>
          </p:cNvPr>
          <p:cNvSpPr/>
          <p:nvPr/>
        </p:nvSpPr>
        <p:spPr>
          <a:xfrm>
            <a:off x="7092280" y="4869160"/>
            <a:ext cx="936103" cy="359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2010</a:t>
            </a:r>
            <a:endParaRPr lang="en-GB" sz="1050" b="1" dirty="0"/>
          </a:p>
        </p:txBody>
      </p:sp>
      <p:sp>
        <p:nvSpPr>
          <p:cNvPr id="60" name="Rectangle 59">
            <a:hlinkClick r:id="rId42" action="ppaction://hlinksldjump"/>
          </p:cNvPr>
          <p:cNvSpPr/>
          <p:nvPr/>
        </p:nvSpPr>
        <p:spPr>
          <a:xfrm>
            <a:off x="7092280" y="5301208"/>
            <a:ext cx="936103" cy="359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2011</a:t>
            </a:r>
            <a:endParaRPr lang="en-GB" sz="1050" b="1" dirty="0"/>
          </a:p>
        </p:txBody>
      </p:sp>
      <p:sp>
        <p:nvSpPr>
          <p:cNvPr id="61" name="Rectangle 60">
            <a:hlinkClick r:id="rId43" action="ppaction://hlinksldjump"/>
          </p:cNvPr>
          <p:cNvSpPr/>
          <p:nvPr/>
        </p:nvSpPr>
        <p:spPr>
          <a:xfrm>
            <a:off x="7092280" y="5733256"/>
            <a:ext cx="936103" cy="359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2011</a:t>
            </a:r>
            <a:endParaRPr lang="en-GB" sz="1050" b="1" dirty="0"/>
          </a:p>
        </p:txBody>
      </p:sp>
      <p:sp>
        <p:nvSpPr>
          <p:cNvPr id="62" name="Rectangle 61">
            <a:hlinkClick r:id="rId44" action="ppaction://hlinksldjump"/>
          </p:cNvPr>
          <p:cNvSpPr/>
          <p:nvPr/>
        </p:nvSpPr>
        <p:spPr>
          <a:xfrm>
            <a:off x="7092280" y="6165352"/>
            <a:ext cx="936103" cy="35999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2012</a:t>
            </a:r>
            <a:endParaRPr lang="en-GB" sz="1050" b="1" dirty="0"/>
          </a:p>
        </p:txBody>
      </p:sp>
      <p:sp>
        <p:nvSpPr>
          <p:cNvPr id="63" name="Rectangle 62">
            <a:hlinkClick r:id="rId45" action="ppaction://hlinksldjump"/>
          </p:cNvPr>
          <p:cNvSpPr/>
          <p:nvPr/>
        </p:nvSpPr>
        <p:spPr>
          <a:xfrm>
            <a:off x="8100393" y="1844872"/>
            <a:ext cx="936103" cy="359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2012</a:t>
            </a:r>
            <a:endParaRPr lang="en-GB" sz="1050" b="1" dirty="0"/>
          </a:p>
        </p:txBody>
      </p:sp>
      <p:sp>
        <p:nvSpPr>
          <p:cNvPr id="64" name="Rectangle 63">
            <a:hlinkClick r:id="rId46" action="ppaction://hlinksldjump"/>
          </p:cNvPr>
          <p:cNvSpPr/>
          <p:nvPr/>
        </p:nvSpPr>
        <p:spPr>
          <a:xfrm>
            <a:off x="8100392" y="2276920"/>
            <a:ext cx="936103" cy="359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2013</a:t>
            </a:r>
            <a:endParaRPr lang="en-GB" sz="1050" b="1" dirty="0"/>
          </a:p>
        </p:txBody>
      </p:sp>
      <p:sp>
        <p:nvSpPr>
          <p:cNvPr id="65" name="Rectangle 64">
            <a:hlinkClick r:id="rId47" action="ppaction://hlinksldjump"/>
          </p:cNvPr>
          <p:cNvSpPr/>
          <p:nvPr/>
        </p:nvSpPr>
        <p:spPr>
          <a:xfrm>
            <a:off x="8100392" y="2708968"/>
            <a:ext cx="936103" cy="359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2013</a:t>
            </a:r>
            <a:endParaRPr lang="en-GB" sz="1050" b="1" dirty="0"/>
          </a:p>
        </p:txBody>
      </p:sp>
      <p:sp>
        <p:nvSpPr>
          <p:cNvPr id="66" name="Rectangle 65">
            <a:hlinkClick r:id="rId48" action="ppaction://hlinksldjump"/>
          </p:cNvPr>
          <p:cNvSpPr/>
          <p:nvPr/>
        </p:nvSpPr>
        <p:spPr>
          <a:xfrm>
            <a:off x="8100392" y="3141016"/>
            <a:ext cx="936103" cy="35999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2013 (R)</a:t>
            </a:r>
            <a:endParaRPr lang="en-GB" sz="1050" b="1" dirty="0"/>
          </a:p>
        </p:txBody>
      </p:sp>
      <p:sp>
        <p:nvSpPr>
          <p:cNvPr id="67" name="Rectangle 66">
            <a:hlinkClick r:id="rId49" action="ppaction://hlinksldjump"/>
          </p:cNvPr>
          <p:cNvSpPr/>
          <p:nvPr/>
        </p:nvSpPr>
        <p:spPr>
          <a:xfrm>
            <a:off x="8100392" y="3573016"/>
            <a:ext cx="936103" cy="35999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2014 (R)</a:t>
            </a:r>
            <a:endParaRPr lang="en-GB" sz="1050" b="1" dirty="0"/>
          </a:p>
        </p:txBody>
      </p:sp>
      <p:sp>
        <p:nvSpPr>
          <p:cNvPr id="68" name="Rectangle 67">
            <a:hlinkClick r:id="rId50" action="ppaction://hlinksldjump"/>
          </p:cNvPr>
          <p:cNvSpPr/>
          <p:nvPr/>
        </p:nvSpPr>
        <p:spPr>
          <a:xfrm>
            <a:off x="8100392" y="4005064"/>
            <a:ext cx="936103" cy="359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2015</a:t>
            </a:r>
            <a:endParaRPr lang="en-GB" sz="1050" b="1" dirty="0"/>
          </a:p>
        </p:txBody>
      </p:sp>
      <p:sp>
        <p:nvSpPr>
          <p:cNvPr id="69" name="Rectangle 68">
            <a:hlinkClick r:id="rId51" action="ppaction://hlinksldjump"/>
          </p:cNvPr>
          <p:cNvSpPr/>
          <p:nvPr/>
        </p:nvSpPr>
        <p:spPr>
          <a:xfrm>
            <a:off x="8100392" y="4437160"/>
            <a:ext cx="936103" cy="359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2016*</a:t>
            </a:r>
            <a:endParaRPr lang="en-GB" sz="1050" b="1" dirty="0"/>
          </a:p>
        </p:txBody>
      </p:sp>
      <p:sp>
        <p:nvSpPr>
          <p:cNvPr id="70" name="Rectangle 69">
            <a:hlinkClick r:id="rId52" action="ppaction://hlinksldjump"/>
          </p:cNvPr>
          <p:cNvSpPr/>
          <p:nvPr/>
        </p:nvSpPr>
        <p:spPr>
          <a:xfrm>
            <a:off x="8100392" y="4869160"/>
            <a:ext cx="936103" cy="35999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2017*</a:t>
            </a:r>
            <a:endParaRPr lang="en-GB" sz="1050" b="1" dirty="0"/>
          </a:p>
        </p:txBody>
      </p:sp>
      <p:sp>
        <p:nvSpPr>
          <p:cNvPr id="71" name="Rectangle 70">
            <a:hlinkClick r:id="rId53" action="ppaction://hlinksldjump"/>
          </p:cNvPr>
          <p:cNvSpPr/>
          <p:nvPr/>
        </p:nvSpPr>
        <p:spPr>
          <a:xfrm>
            <a:off x="8100392" y="5301208"/>
            <a:ext cx="936103" cy="35999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2018</a:t>
            </a:r>
            <a:endParaRPr lang="en-GB" sz="1050" b="1" dirty="0"/>
          </a:p>
        </p:txBody>
      </p:sp>
      <p:sp>
        <p:nvSpPr>
          <p:cNvPr id="72" name="Rectangle 71">
            <a:hlinkClick r:id="rId54" action="ppaction://hlinksldjump"/>
          </p:cNvPr>
          <p:cNvSpPr/>
          <p:nvPr/>
        </p:nvSpPr>
        <p:spPr>
          <a:xfrm>
            <a:off x="8100392" y="5733256"/>
            <a:ext cx="936103" cy="359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2019*</a:t>
            </a:r>
            <a:endParaRPr lang="en-GB" sz="1050" b="1" dirty="0"/>
          </a:p>
        </p:txBody>
      </p:sp>
    </p:spTree>
    <p:extLst>
      <p:ext uri="{BB962C8B-B14F-4D97-AF65-F5344CB8AC3E}">
        <p14:creationId xmlns:p14="http://schemas.microsoft.com/office/powerpoint/2010/main" val="251444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04664"/>
            <a:ext cx="8784976" cy="543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4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96752"/>
            <a:ext cx="8640958" cy="30796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1196752"/>
            <a:ext cx="8640960" cy="945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2142149"/>
            <a:ext cx="8640960" cy="926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(i)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0" y="3068961"/>
            <a:ext cx="8640960" cy="1207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13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-296" t="7368" r="296" b="-2414"/>
          <a:stretch/>
        </p:blipFill>
        <p:spPr>
          <a:xfrm>
            <a:off x="179512" y="1124744"/>
            <a:ext cx="8778280" cy="3496868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044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35" y="332656"/>
            <a:ext cx="8868130" cy="2842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37935" y="332656"/>
            <a:ext cx="8868130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935" y="5789462"/>
            <a:ext cx="1080120" cy="108012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37935" y="2708920"/>
            <a:ext cx="8868130" cy="466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3356992"/>
            <a:ext cx="7344816" cy="25127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99592" y="3356992"/>
            <a:ext cx="7344816" cy="1357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899592" y="4714304"/>
            <a:ext cx="7344816" cy="1155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411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46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57420"/>
            <a:ext cx="8928992" cy="4471780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436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68760"/>
            <a:ext cx="8784976" cy="262109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2" y="1268760"/>
            <a:ext cx="8784976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79512" y="1988840"/>
            <a:ext cx="8784976" cy="705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79512" y="2708920"/>
            <a:ext cx="8784976" cy="1180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358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052736"/>
            <a:ext cx="8784976" cy="3409204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902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4509120"/>
            <a:ext cx="8496940" cy="14068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404664"/>
            <a:ext cx="8496942" cy="403694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661248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28" y="404665"/>
            <a:ext cx="8496941" cy="2808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23528" y="3212976"/>
            <a:ext cx="8496941" cy="1228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8" y="4509120"/>
            <a:ext cx="8496941" cy="1406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857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71" y="1268760"/>
            <a:ext cx="8720658" cy="3494406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11671" y="1268760"/>
            <a:ext cx="8720658" cy="3494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731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052736"/>
            <a:ext cx="8784976" cy="3350080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427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48680"/>
            <a:ext cx="8784976" cy="41514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1" y="548680"/>
            <a:ext cx="8784975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1" y="2132856"/>
            <a:ext cx="8784975" cy="2567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817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956436"/>
            <a:ext cx="8784976" cy="2945128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080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9808"/>
            <a:ext cx="8640960" cy="4387384"/>
          </a:xfrm>
          <a:prstGeom prst="rect">
            <a:avLst/>
          </a:prstGeom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19" y="769808"/>
            <a:ext cx="8640961" cy="93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19" y="1700808"/>
            <a:ext cx="8640961" cy="3477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40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27077" cy="882506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836712"/>
            <a:ext cx="8640960" cy="4158700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34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80728"/>
            <a:ext cx="8784976" cy="34750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2" y="980728"/>
            <a:ext cx="8784976" cy="1070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2" y="2051514"/>
            <a:ext cx="8784976" cy="1305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79512" y="3356992"/>
            <a:ext cx="8784976" cy="10987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999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980728"/>
            <a:ext cx="8928990" cy="3732970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371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340768"/>
            <a:ext cx="8640958" cy="27258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1" y="1340768"/>
            <a:ext cx="8640958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1521" y="2348880"/>
            <a:ext cx="8640958" cy="1784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735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89240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124744"/>
            <a:ext cx="8496944" cy="2770280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392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60" y="1268760"/>
            <a:ext cx="8705880" cy="22587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19060" y="1268760"/>
            <a:ext cx="8705879" cy="468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2152" y="5967690"/>
            <a:ext cx="989702" cy="989702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19059" y="2636912"/>
            <a:ext cx="8705880" cy="890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19058" y="1737484"/>
            <a:ext cx="8705881" cy="899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789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9" y="404664"/>
            <a:ext cx="7056782" cy="3449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10" y="3861048"/>
            <a:ext cx="7056780" cy="2243300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043609" y="404664"/>
            <a:ext cx="7056781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043609" y="2204864"/>
            <a:ext cx="7056781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043609" y="3068960"/>
            <a:ext cx="7056781" cy="785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043609" y="3854226"/>
            <a:ext cx="7056781" cy="22501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1603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4" grpId="0" animBg="1"/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1556792"/>
            <a:ext cx="8640958" cy="2771834"/>
          </a:xfrm>
          <a:prstGeom prst="rect">
            <a:avLst/>
          </a:prstGeom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968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08720"/>
            <a:ext cx="8784976" cy="36250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2" y="908720"/>
            <a:ext cx="8784973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2" y="3573016"/>
            <a:ext cx="8784973" cy="960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604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258214" cy="83671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052736"/>
            <a:ext cx="8496944" cy="3490578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707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6" y="1114438"/>
            <a:ext cx="8928988" cy="26025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7505" y="1114438"/>
            <a:ext cx="8928990" cy="1270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2977" y="5759624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07505" y="2384540"/>
            <a:ext cx="8928990" cy="1332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056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00" y="4462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3296"/>
            <a:ext cx="1149932" cy="76470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412776"/>
            <a:ext cx="8784974" cy="2530424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327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052736"/>
            <a:ext cx="8640962" cy="30458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18" y="1052736"/>
            <a:ext cx="8640962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733256"/>
            <a:ext cx="1124744" cy="112474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251518" y="2924944"/>
            <a:ext cx="8640962" cy="1173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972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258214" cy="83671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96752"/>
            <a:ext cx="8640960" cy="3028678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45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124744"/>
            <a:ext cx="8784974" cy="40823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3256"/>
            <a:ext cx="1152128" cy="115212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79512" y="1124744"/>
            <a:ext cx="8784976" cy="2808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79512" y="3933056"/>
            <a:ext cx="8784976" cy="1274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265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86" y="6144704"/>
            <a:ext cx="1005522" cy="66867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334636"/>
            <a:ext cx="8496944" cy="3390508"/>
          </a:xfrm>
          <a:prstGeom prst="rect">
            <a:avLst/>
          </a:prstGeom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87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64704"/>
            <a:ext cx="8928992" cy="45681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4" y="764704"/>
            <a:ext cx="8928990" cy="352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07504" y="4293096"/>
            <a:ext cx="8928990" cy="1039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027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96422"/>
            <a:ext cx="8064896" cy="569687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471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84784"/>
            <a:ext cx="8784976" cy="2662946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213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12776"/>
            <a:ext cx="8640958" cy="26567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1412776"/>
            <a:ext cx="8640960" cy="1296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1520" y="2708918"/>
            <a:ext cx="8640960" cy="1360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543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1340768"/>
            <a:ext cx="8496942" cy="2703806"/>
          </a:xfrm>
          <a:prstGeom prst="rect">
            <a:avLst/>
          </a:prstGeom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946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340768"/>
            <a:ext cx="8640956" cy="29638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1340768"/>
            <a:ext cx="8640958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1" y="2420888"/>
            <a:ext cx="8640958" cy="1910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182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980728"/>
            <a:ext cx="8640958" cy="3376854"/>
          </a:xfrm>
          <a:prstGeom prst="rect">
            <a:avLst/>
          </a:prstGeom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353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45475"/>
            <a:ext cx="8640958" cy="61670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2492896"/>
            <a:ext cx="8640958" cy="2304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1" y="4797152"/>
            <a:ext cx="8640958" cy="1715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0" y="345476"/>
            <a:ext cx="8640958" cy="923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1520" y="1268760"/>
            <a:ext cx="8640958" cy="12241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122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24744"/>
            <a:ext cx="8640960" cy="3668928"/>
          </a:xfrm>
          <a:prstGeom prst="rect">
            <a:avLst/>
          </a:prstGeom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142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4664"/>
            <a:ext cx="8640958" cy="52749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404664"/>
            <a:ext cx="8640958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1247" y="5949280"/>
            <a:ext cx="1366497" cy="90872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1" y="2924944"/>
            <a:ext cx="864095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1" y="3789040"/>
            <a:ext cx="8640958" cy="1890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544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764704"/>
            <a:ext cx="8640958" cy="45821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764704"/>
            <a:ext cx="8640958" cy="9714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1" y="1736140"/>
            <a:ext cx="8640958" cy="9714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1" y="2707576"/>
            <a:ext cx="8640958" cy="26392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168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1052736"/>
            <a:ext cx="8496942" cy="3315730"/>
          </a:xfrm>
          <a:prstGeom prst="rect">
            <a:avLst/>
          </a:prstGeom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510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72" y="476672"/>
            <a:ext cx="8720656" cy="4564376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11671" y="476672"/>
            <a:ext cx="8720658" cy="3456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11671" y="3933056"/>
            <a:ext cx="8720658" cy="115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58140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340768"/>
            <a:ext cx="8640958" cy="3682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908720"/>
            <a:ext cx="8640958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1247" y="5949280"/>
            <a:ext cx="1366497" cy="90872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1" y="2420888"/>
            <a:ext cx="864095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1" y="3645024"/>
            <a:ext cx="8640958" cy="1378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974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620688"/>
            <a:ext cx="8640956" cy="50218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604086"/>
            <a:ext cx="8640958" cy="5038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1247" y="5949280"/>
            <a:ext cx="1366497" cy="90872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317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764704"/>
            <a:ext cx="8640956" cy="45723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1" y="754916"/>
            <a:ext cx="8640958" cy="2528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1" y="3276940"/>
            <a:ext cx="8640958" cy="2069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notes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562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2001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496944" cy="414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91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610906"/>
            <a:ext cx="8640958" cy="490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521" y="610906"/>
            <a:ext cx="8640958" cy="1809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1" y="2420888"/>
            <a:ext cx="864095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1" y="2852936"/>
            <a:ext cx="8640958" cy="26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692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2002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07" y="620688"/>
            <a:ext cx="8132186" cy="5065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18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24744"/>
            <a:ext cx="8640958" cy="365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521" y="1124744"/>
            <a:ext cx="8640958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1" y="2420888"/>
            <a:ext cx="8640958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1" y="3501008"/>
            <a:ext cx="8640958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2002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251521" y="4509120"/>
            <a:ext cx="8640958" cy="273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964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496944" cy="454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13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48680"/>
            <a:ext cx="8640958" cy="515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521" y="548680"/>
            <a:ext cx="864095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1" y="2420888"/>
            <a:ext cx="8640958" cy="3283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073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496944" cy="452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82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72" y="515506"/>
            <a:ext cx="8720656" cy="471369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11671" y="515506"/>
            <a:ext cx="8720658" cy="4713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003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48680"/>
            <a:ext cx="8640958" cy="5271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521" y="548680"/>
            <a:ext cx="8640958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1" y="2708920"/>
            <a:ext cx="8640958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51521" y="5157192"/>
            <a:ext cx="8640958" cy="663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9853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836712"/>
            <a:ext cx="8496942" cy="412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2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664"/>
            <a:ext cx="8064896" cy="58201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9551" y="2420888"/>
            <a:ext cx="8064897" cy="3803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539551" y="369332"/>
            <a:ext cx="8064897" cy="1403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539551" y="1772816"/>
            <a:ext cx="8064897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71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1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767130"/>
            <a:ext cx="8496944" cy="439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7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541105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520" y="2852936"/>
            <a:ext cx="8640959" cy="2054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251518" y="476672"/>
            <a:ext cx="8640961" cy="16654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19" y="2142148"/>
            <a:ext cx="8640960" cy="710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251518" y="4907000"/>
            <a:ext cx="8640961" cy="980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4940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11" grpId="0" animBg="1"/>
      <p:bldP spid="1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692696"/>
            <a:ext cx="8784974" cy="431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8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7632848" cy="63076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521" y="4653136"/>
            <a:ext cx="7632848" cy="1771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251519" y="116632"/>
            <a:ext cx="7632850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19" y="3140968"/>
            <a:ext cx="7632849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836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11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2005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692512"/>
            <a:ext cx="8496944" cy="423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0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96752"/>
            <a:ext cx="8496942" cy="32819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3501008"/>
            <a:ext cx="8496941" cy="977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23529" y="1196752"/>
            <a:ext cx="8496942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</a:p>
          <a:p>
            <a:pPr algn="ctr"/>
            <a:endParaRPr lang="en-GB" sz="2800" b="1" dirty="0"/>
          </a:p>
          <a:p>
            <a:pPr algn="ctr"/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2005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39831" t="35105" b="31984"/>
          <a:stretch/>
        </p:blipFill>
        <p:spPr>
          <a:xfrm>
            <a:off x="3707904" y="2348880"/>
            <a:ext cx="5112566" cy="10801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07903" y="2313548"/>
            <a:ext cx="5112567" cy="1187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6638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11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980728"/>
            <a:ext cx="8496944" cy="34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6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8352928" cy="57803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5535" y="332656"/>
            <a:ext cx="8352929" cy="5780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5" y="5949280"/>
            <a:ext cx="1299391" cy="864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041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88640"/>
            <a:ext cx="7488832" cy="62992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43607" y="3501008"/>
            <a:ext cx="7488833" cy="2986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043607" y="188640"/>
            <a:ext cx="7488833" cy="3312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950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764704"/>
            <a:ext cx="8640960" cy="423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4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836712"/>
            <a:ext cx="8208912" cy="42307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4" y="836712"/>
            <a:ext cx="8208911" cy="4230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3255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316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08720"/>
            <a:ext cx="8352928" cy="419739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5" y="2961620"/>
            <a:ext cx="8352928" cy="2144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95536" y="908720"/>
            <a:ext cx="8352927" cy="2052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628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548680"/>
            <a:ext cx="8640960" cy="519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1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556792"/>
            <a:ext cx="8208912" cy="26607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4" y="1556792"/>
            <a:ext cx="8208911" cy="26607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3255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87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764704"/>
            <a:ext cx="8352930" cy="48563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5" y="3912130"/>
            <a:ext cx="8352928" cy="1708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95536" y="764704"/>
            <a:ext cx="8352927" cy="3147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156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686218"/>
            <a:ext cx="8496942" cy="475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0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20688"/>
            <a:ext cx="8208912" cy="43383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4" y="620688"/>
            <a:ext cx="8208911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&amp; 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467544" y="2348880"/>
            <a:ext cx="8208911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467544" y="4077072"/>
            <a:ext cx="8208911" cy="881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10026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52928" cy="5632922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420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8964</TotalTime>
  <Words>742</Words>
  <Application>Microsoft Office PowerPoint</Application>
  <PresentationFormat>On-screen Show (4:3)</PresentationFormat>
  <Paragraphs>407</Paragraphs>
  <Slides>155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155</vt:i4>
      </vt:variant>
    </vt:vector>
  </HeadingPairs>
  <TitlesOfParts>
    <vt:vector size="160" baseType="lpstr">
      <vt:lpstr>Arial</vt:lpstr>
      <vt:lpstr>Calibri</vt:lpstr>
      <vt:lpstr>Calibri Light</vt:lpstr>
      <vt:lpstr>Comic Sans MS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859</cp:revision>
  <dcterms:created xsi:type="dcterms:W3CDTF">2014-02-21T20:01:10Z</dcterms:created>
  <dcterms:modified xsi:type="dcterms:W3CDTF">2020-10-30T20:37:55Z</dcterms:modified>
</cp:coreProperties>
</file>