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044" r:id="rId2"/>
    <p:sldId id="2045" r:id="rId3"/>
    <p:sldId id="2046" r:id="rId4"/>
    <p:sldId id="2079" r:id="rId5"/>
    <p:sldId id="2911" r:id="rId6"/>
    <p:sldId id="2912" r:id="rId7"/>
    <p:sldId id="2913" r:id="rId8"/>
    <p:sldId id="2769" r:id="rId9"/>
    <p:sldId id="2770" r:id="rId10"/>
    <p:sldId id="2771" r:id="rId11"/>
    <p:sldId id="2779" r:id="rId12"/>
    <p:sldId id="2780" r:id="rId13"/>
    <p:sldId id="2781" r:id="rId14"/>
    <p:sldId id="2794" r:id="rId15"/>
    <p:sldId id="2795" r:id="rId16"/>
    <p:sldId id="2796" r:id="rId17"/>
    <p:sldId id="2797" r:id="rId18"/>
    <p:sldId id="2803" r:id="rId19"/>
    <p:sldId id="2804" r:id="rId20"/>
    <p:sldId id="2808" r:id="rId21"/>
    <p:sldId id="2809" r:id="rId22"/>
    <p:sldId id="2810" r:id="rId23"/>
    <p:sldId id="2819" r:id="rId24"/>
    <p:sldId id="2820" r:id="rId25"/>
    <p:sldId id="2821" r:id="rId26"/>
    <p:sldId id="2822" r:id="rId27"/>
    <p:sldId id="2828" r:id="rId28"/>
    <p:sldId id="2829" r:id="rId29"/>
    <p:sldId id="2830" r:id="rId30"/>
    <p:sldId id="2833" r:id="rId31"/>
    <p:sldId id="2834" r:id="rId32"/>
    <p:sldId id="2840" r:id="rId33"/>
    <p:sldId id="2841" r:id="rId34"/>
    <p:sldId id="2842" r:id="rId35"/>
    <p:sldId id="2843" r:id="rId36"/>
    <p:sldId id="2844" r:id="rId37"/>
    <p:sldId id="2847" r:id="rId38"/>
    <p:sldId id="2848" r:id="rId39"/>
    <p:sldId id="2849" r:id="rId40"/>
    <p:sldId id="2861" r:id="rId41"/>
    <p:sldId id="2862" r:id="rId42"/>
    <p:sldId id="2853" r:id="rId43"/>
    <p:sldId id="2854" r:id="rId44"/>
    <p:sldId id="2860" r:id="rId45"/>
    <p:sldId id="2865" r:id="rId46"/>
    <p:sldId id="2866" r:id="rId47"/>
    <p:sldId id="2870" r:id="rId48"/>
    <p:sldId id="2871" r:id="rId49"/>
    <p:sldId id="2872" r:id="rId50"/>
    <p:sldId id="2873" r:id="rId51"/>
    <p:sldId id="2874" r:id="rId52"/>
    <p:sldId id="2875" r:id="rId53"/>
    <p:sldId id="2876" r:id="rId54"/>
    <p:sldId id="2877" r:id="rId55"/>
    <p:sldId id="2878" r:id="rId56"/>
    <p:sldId id="2883" r:id="rId57"/>
    <p:sldId id="288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99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2.xml"/><Relationship Id="rId18" Type="http://schemas.openxmlformats.org/officeDocument/2006/relationships/slide" Target="slide45.xml"/><Relationship Id="rId3" Type="http://schemas.openxmlformats.org/officeDocument/2006/relationships/slide" Target="slide1.xml"/><Relationship Id="rId21" Type="http://schemas.openxmlformats.org/officeDocument/2006/relationships/slide" Target="slide56.xml"/><Relationship Id="rId7" Type="http://schemas.openxmlformats.org/officeDocument/2006/relationships/slide" Target="slide18.xml"/><Relationship Id="rId12" Type="http://schemas.openxmlformats.org/officeDocument/2006/relationships/slide" Target="slide30.xml"/><Relationship Id="rId17" Type="http://schemas.openxmlformats.org/officeDocument/2006/relationships/slide" Target="slide40.xml"/><Relationship Id="rId2" Type="http://schemas.openxmlformats.org/officeDocument/2006/relationships/slide" Target="slide9.xml"/><Relationship Id="rId16" Type="http://schemas.openxmlformats.org/officeDocument/2006/relationships/slide" Target="slide42.xml"/><Relationship Id="rId20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7.xml"/><Relationship Id="rId5" Type="http://schemas.openxmlformats.org/officeDocument/2006/relationships/slide" Target="slide14.xml"/><Relationship Id="rId15" Type="http://schemas.openxmlformats.org/officeDocument/2006/relationships/slide" Target="slide37.xml"/><Relationship Id="rId10" Type="http://schemas.openxmlformats.org/officeDocument/2006/relationships/slide" Target="slide25.xml"/><Relationship Id="rId19" Type="http://schemas.openxmlformats.org/officeDocument/2006/relationships/slide" Target="slide47.xml"/><Relationship Id="rId4" Type="http://schemas.openxmlformats.org/officeDocument/2006/relationships/slide" Target="slide11.xml"/><Relationship Id="rId9" Type="http://schemas.openxmlformats.org/officeDocument/2006/relationships/slide" Target="slide23.xml"/><Relationship Id="rId14" Type="http://schemas.openxmlformats.org/officeDocument/2006/relationships/slide" Target="slide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67944" y="249296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8065" y="-27384"/>
            <a:ext cx="87764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Collisions:</a:t>
            </a: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One </a:t>
            </a:r>
            <a:r>
              <a:rPr lang="en-GB" sz="4400" dirty="0" smtClean="0">
                <a:latin typeface="Comic Sans MS" panose="030F0702030302020204" pitchFamily="66" charset="0"/>
              </a:rPr>
              <a:t>Sphere Oblique </a:t>
            </a:r>
            <a:r>
              <a:rPr lang="en-GB" sz="4400" dirty="0">
                <a:latin typeface="Comic Sans MS" panose="030F0702030302020204" pitchFamily="66" charset="0"/>
              </a:rPr>
              <a:t>Impact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88065" y="46241"/>
            <a:ext cx="2151687" cy="286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067944" y="314096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47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268760"/>
            <a:ext cx="8208910" cy="33000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545" y="1268760"/>
            <a:ext cx="820891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67545" y="2996952"/>
            <a:ext cx="8208910" cy="157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372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000350"/>
            <a:ext cx="5760640" cy="4813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21" y="44624"/>
            <a:ext cx="2789958" cy="1872208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1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76672"/>
            <a:ext cx="8352930" cy="516676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459872"/>
            <a:ext cx="8352929" cy="2825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5" y="3284984"/>
            <a:ext cx="8352929" cy="571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5" y="3856414"/>
            <a:ext cx="8352929" cy="178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58862"/>
            <a:ext cx="1435360" cy="954514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5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359914"/>
            <a:ext cx="8352930" cy="57574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359914"/>
            <a:ext cx="8352929" cy="242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5" y="2780928"/>
            <a:ext cx="8352929" cy="3336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67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496944" cy="39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04664"/>
            <a:ext cx="8352930" cy="55968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369332"/>
            <a:ext cx="8352929" cy="104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1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95535" y="1412776"/>
            <a:ext cx="8352929" cy="4057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395535" y="5470502"/>
            <a:ext cx="8352929" cy="56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1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412776"/>
            <a:ext cx="8496944" cy="26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556792"/>
            <a:ext cx="8352930" cy="2862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1533178"/>
            <a:ext cx="8352929" cy="211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1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95535" y="3645024"/>
            <a:ext cx="8352929" cy="798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8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916832"/>
            <a:ext cx="8352928" cy="13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988840"/>
            <a:ext cx="8352930" cy="15336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1988840"/>
            <a:ext cx="8352929" cy="153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88" y="2390690"/>
            <a:ext cx="6761780" cy="435067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508" y="116632"/>
            <a:ext cx="3618984" cy="2160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100" y="184666"/>
            <a:ext cx="797401" cy="2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490392"/>
            <a:ext cx="8352926" cy="244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692696"/>
            <a:ext cx="8352930" cy="43956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692696"/>
            <a:ext cx="8352929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5535" y="3501008"/>
            <a:ext cx="8352929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7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196752"/>
            <a:ext cx="8352930" cy="32440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1196752"/>
            <a:ext cx="8352929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5535" y="3212976"/>
            <a:ext cx="8352929" cy="1227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770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548680"/>
            <a:ext cx="8352926" cy="50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22172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1700808"/>
            <a:ext cx="8352929" cy="221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1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2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8064896" cy="532664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6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700808"/>
            <a:ext cx="8352930" cy="15724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1700808"/>
            <a:ext cx="8352929" cy="158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1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8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04664"/>
            <a:ext cx="7344814" cy="553049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4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68760"/>
            <a:ext cx="8352926" cy="34888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7" y="1268760"/>
            <a:ext cx="8352926" cy="3488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2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0918"/>
            <a:ext cx="8352928" cy="55537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6" y="380918"/>
            <a:ext cx="8352928" cy="441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4797152"/>
            <a:ext cx="8352928" cy="1149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3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015"/>
            <a:ext cx="7488832" cy="6389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234015"/>
            <a:ext cx="7488832" cy="638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50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2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60648"/>
            <a:ext cx="7200798" cy="593259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8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1633"/>
            <a:ext cx="7488832" cy="6154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351633"/>
            <a:ext cx="7488832" cy="6154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7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692696"/>
            <a:ext cx="8208912" cy="50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1353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836712"/>
            <a:ext cx="849694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9" y="1340768"/>
            <a:ext cx="8496942" cy="3631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7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04664"/>
            <a:ext cx="8496940" cy="414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81128"/>
            <a:ext cx="5194920" cy="12867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" y="4553914"/>
            <a:ext cx="5194921" cy="1313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9" y="369332"/>
            <a:ext cx="8496942" cy="4208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862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76672"/>
            <a:ext cx="8064894" cy="538347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2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836712"/>
            <a:ext cx="8496940" cy="4149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836712"/>
            <a:ext cx="8496942" cy="414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2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412776"/>
            <a:ext cx="8352926" cy="24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33" y="332656"/>
            <a:ext cx="7708934" cy="57545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7533" y="332656"/>
            <a:ext cx="7737965" cy="5754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9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064896" cy="57950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332656"/>
            <a:ext cx="8064895" cy="5795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9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26" y="1054768"/>
            <a:ext cx="8516148" cy="862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27" y="2420888"/>
            <a:ext cx="8516146" cy="3072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926" y="2420888"/>
            <a:ext cx="8516147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13926" y="4941168"/>
            <a:ext cx="8516147" cy="55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13926" y="1054768"/>
            <a:ext cx="8516147" cy="86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850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556792"/>
            <a:ext cx="8352928" cy="19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340768"/>
            <a:ext cx="8208910" cy="25736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5" y="1340768"/>
            <a:ext cx="8208910" cy="2573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27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7056784" cy="609863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3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064896" cy="52925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369332"/>
            <a:ext cx="8064895" cy="2699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9552" y="3068960"/>
            <a:ext cx="8064895" cy="265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4432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0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8" y="1340768"/>
            <a:ext cx="6255024" cy="3600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444489" y="1340768"/>
            <a:ext cx="6255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883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254"/>
            <a:ext cx="7920880" cy="588004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4" y="366350"/>
            <a:ext cx="6867092" cy="6125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38453" y="366350"/>
            <a:ext cx="6867093" cy="614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8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980728"/>
            <a:ext cx="8352928" cy="35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4624"/>
            <a:ext cx="6048672" cy="59208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4" y="44624"/>
            <a:ext cx="6048672" cy="592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6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4624"/>
            <a:ext cx="6048672" cy="59208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4" y="44624"/>
            <a:ext cx="6048672" cy="592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1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2412690"/>
            <a:ext cx="6192688" cy="4400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25828"/>
            <a:ext cx="2448272" cy="23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32165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369332"/>
            <a:ext cx="8496942" cy="325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58862"/>
            <a:ext cx="1435360" cy="95451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3751174"/>
            <a:ext cx="4416648" cy="30371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31839" y="3751174"/>
            <a:ext cx="4416649" cy="306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697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22" y="188640"/>
            <a:ext cx="6234756" cy="54702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54621" y="188640"/>
            <a:ext cx="6234757" cy="547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M</a:t>
            </a:r>
            <a:r>
              <a:rPr lang="en-GB" sz="2800" b="1" dirty="0" smtClean="0"/>
              <a:t>ore B Alternatives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18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24744"/>
            <a:ext cx="8208910" cy="37201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5" y="1124744"/>
            <a:ext cx="8208910" cy="3720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Another B Alternative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2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268760"/>
            <a:ext cx="8496944" cy="25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0908"/>
            <a:ext cx="8352928" cy="56403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380908"/>
            <a:ext cx="8352928" cy="5640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8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0711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476672"/>
            <a:ext cx="8352928" cy="5071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2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8496944" cy="307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352928" cy="36283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1124744"/>
            <a:ext cx="8352928" cy="362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9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5082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519392"/>
            <a:ext cx="8208912" cy="283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2367" y="5877272"/>
            <a:ext cx="1299393" cy="86409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67544" y="3356992"/>
            <a:ext cx="8208912" cy="229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948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27" y="1628800"/>
            <a:ext cx="8516146" cy="200514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13926" y="1628800"/>
            <a:ext cx="8516147" cy="2005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371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8065" y="-27384"/>
            <a:ext cx="8776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Old Spec Collisions</a:t>
            </a:r>
            <a:r>
              <a:rPr lang="en-GB" sz="4400" dirty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One </a:t>
            </a:r>
            <a:r>
              <a:rPr lang="en-GB" sz="4400" dirty="0" smtClean="0">
                <a:latin typeface="Comic Sans MS" panose="030F0702030302020204" pitchFamily="66" charset="0"/>
              </a:rPr>
              <a:t>Sphere Oblique Impact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123728" y="227687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2002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5496" y="46241"/>
            <a:ext cx="1944216" cy="358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123728" y="292500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2003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2123728" y="357308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2005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2123728" y="422115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2123728" y="486922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3347864" y="227687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3347864" y="292494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3347864" y="357308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3347864" y="422108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3347864" y="486922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>
          <a:xfrm>
            <a:off x="4572000" y="227693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4572000" y="292500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(R)</a:t>
            </a:r>
          </a:p>
        </p:txBody>
      </p:sp>
      <p:sp>
        <p:nvSpPr>
          <p:cNvPr id="21" name="Rectangle 20">
            <a:hlinkClick r:id="rId15" action="ppaction://hlinksldjump"/>
          </p:cNvPr>
          <p:cNvSpPr/>
          <p:nvPr/>
        </p:nvSpPr>
        <p:spPr>
          <a:xfrm>
            <a:off x="4572000" y="357308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4572000" y="486922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4572000" y="422115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(R)</a:t>
            </a:r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5796136" y="227687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5796136" y="292500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5796136" y="357308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5796136" y="422108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39638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1124744"/>
            <a:ext cx="87058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8963</TotalTime>
  <Words>249</Words>
  <Application>Microsoft Office PowerPoint</Application>
  <PresentationFormat>On-screen Show (4:3)</PresentationFormat>
  <Paragraphs>133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859</cp:revision>
  <dcterms:created xsi:type="dcterms:W3CDTF">2014-02-21T20:01:10Z</dcterms:created>
  <dcterms:modified xsi:type="dcterms:W3CDTF">2020-10-30T20:33:20Z</dcterms:modified>
</cp:coreProperties>
</file>