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148" r:id="rId2"/>
    <p:sldId id="2152" r:id="rId3"/>
    <p:sldId id="2153" r:id="rId4"/>
    <p:sldId id="2221" r:id="rId5"/>
    <p:sldId id="2154" r:id="rId6"/>
    <p:sldId id="2155" r:id="rId7"/>
    <p:sldId id="2156" r:id="rId8"/>
    <p:sldId id="2160" r:id="rId9"/>
    <p:sldId id="2161" r:id="rId10"/>
    <p:sldId id="2162" r:id="rId11"/>
    <p:sldId id="2909" r:id="rId12"/>
    <p:sldId id="2910" r:id="rId13"/>
    <p:sldId id="2229" r:id="rId14"/>
    <p:sldId id="2264" r:id="rId15"/>
    <p:sldId id="2265" r:id="rId16"/>
    <p:sldId id="2266" r:id="rId17"/>
    <p:sldId id="2274" r:id="rId18"/>
    <p:sldId id="2275" r:id="rId19"/>
    <p:sldId id="2276" r:id="rId20"/>
    <p:sldId id="2277" r:id="rId21"/>
    <p:sldId id="2278" r:id="rId22"/>
    <p:sldId id="2279" r:id="rId23"/>
    <p:sldId id="2578" r:id="rId24"/>
    <p:sldId id="25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99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28184" y="220492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3" y="-27384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Collisions:</a:t>
            </a: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One </a:t>
            </a:r>
            <a:r>
              <a:rPr lang="en-GB" sz="4400" dirty="0" smtClean="0">
                <a:latin typeface="Comic Sans MS" panose="030F0702030302020204" pitchFamily="66" charset="0"/>
              </a:rPr>
              <a:t>Sphere Direct </a:t>
            </a:r>
            <a:r>
              <a:rPr lang="en-GB" sz="4400" dirty="0">
                <a:latin typeface="Comic Sans MS" panose="030F0702030302020204" pitchFamily="66" charset="0"/>
              </a:rPr>
              <a:t>Impact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187624" y="2204864"/>
            <a:ext cx="1152128" cy="57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187624" y="2853000"/>
            <a:ext cx="1152128" cy="57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2018*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88065" y="46241"/>
            <a:ext cx="2151687" cy="286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80700" y="6191248"/>
            <a:ext cx="5067364" cy="576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*no coefficient of restitution, mainly </a:t>
            </a:r>
            <a:r>
              <a:rPr lang="en-GB" b="1" dirty="0" err="1" smtClean="0"/>
              <a:t>coe</a:t>
            </a:r>
            <a:r>
              <a:rPr lang="en-GB" b="1" dirty="0" smtClean="0"/>
              <a:t> &amp; impulse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6228184" y="285300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840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46225"/>
            <a:ext cx="8496944" cy="296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946225"/>
            <a:ext cx="8496944" cy="1194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3140967"/>
            <a:ext cx="8496944" cy="1770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8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6672"/>
            <a:ext cx="6480720" cy="588752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6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49" y="836712"/>
            <a:ext cx="8450502" cy="44509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749" y="836712"/>
            <a:ext cx="845050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46749" y="3501009"/>
            <a:ext cx="8450502" cy="1786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4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2195736" y="2708968"/>
            <a:ext cx="1143575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  <p:sp>
        <p:nvSpPr>
          <p:cNvPr id="32" name="Rectangle 31">
            <a:hlinkClick r:id="rId3" action="ppaction://hlinksldjump"/>
          </p:cNvPr>
          <p:cNvSpPr/>
          <p:nvPr/>
        </p:nvSpPr>
        <p:spPr>
          <a:xfrm>
            <a:off x="2195736" y="3213024"/>
            <a:ext cx="1143575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3" y="-27384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Collisions:</a:t>
            </a: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One </a:t>
            </a:r>
            <a:r>
              <a:rPr lang="en-GB" sz="4400" dirty="0" smtClean="0">
                <a:latin typeface="Comic Sans MS" panose="030F0702030302020204" pitchFamily="66" charset="0"/>
              </a:rPr>
              <a:t>Sphere Direct Impact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188065" y="46241"/>
            <a:ext cx="2151687" cy="286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79712" y="2204912"/>
            <a:ext cx="1512168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M1 Q’s (no e)</a:t>
            </a:r>
            <a:endParaRPr lang="en-GB" b="1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436096" y="2780928"/>
            <a:ext cx="1143575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5220072" y="2204864"/>
            <a:ext cx="1512168" cy="43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M2 Q’s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231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12776"/>
            <a:ext cx="8640958" cy="25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12776"/>
            <a:ext cx="8640956" cy="2776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1412776"/>
            <a:ext cx="8640958" cy="277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1247" y="5949280"/>
            <a:ext cx="1366497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7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5238"/>
            <a:ext cx="8640960" cy="5308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369332"/>
            <a:ext cx="8640958" cy="5507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3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594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6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0275"/>
            <a:ext cx="8208910" cy="6177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9" y="340275"/>
            <a:ext cx="8208910" cy="1000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7" y="1340768"/>
            <a:ext cx="8208911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7" y="2780928"/>
            <a:ext cx="8208911" cy="373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2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92518"/>
            <a:ext cx="8208910" cy="53407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392518"/>
            <a:ext cx="8208911" cy="2460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7544" y="2852936"/>
            <a:ext cx="8208911" cy="2903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63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2736"/>
            <a:ext cx="8640958" cy="32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8" y="1124744"/>
            <a:ext cx="6748464" cy="4032772"/>
          </a:xfrm>
          <a:prstGeom prst="rect">
            <a:avLst/>
          </a:prstGeom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97769" y="1124744"/>
            <a:ext cx="6748464" cy="403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0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04664"/>
            <a:ext cx="7632846" cy="5305846"/>
          </a:xfrm>
          <a:prstGeom prst="rect">
            <a:avLst/>
          </a:prstGeom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55576" y="369332"/>
            <a:ext cx="7627913" cy="208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55576" y="2456220"/>
            <a:ext cx="7627913" cy="325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5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43" y="1712055"/>
            <a:ext cx="7642714" cy="3433890"/>
          </a:xfrm>
          <a:prstGeom prst="rect">
            <a:avLst/>
          </a:prstGeom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55576" y="1712054"/>
            <a:ext cx="7627913" cy="2056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Further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55576" y="3768872"/>
            <a:ext cx="7627913" cy="137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Further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7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33434"/>
            <a:ext cx="8640958" cy="45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315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08720"/>
            <a:ext cx="8496943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7" y="2276872"/>
            <a:ext cx="8496945" cy="294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2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0875"/>
          <a:stretch/>
        </p:blipFill>
        <p:spPr>
          <a:xfrm>
            <a:off x="211671" y="404664"/>
            <a:ext cx="8720658" cy="5458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11671" y="369332"/>
            <a:ext cx="8720658" cy="3491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11671" y="3861048"/>
            <a:ext cx="8720658" cy="2002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9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2" y="620688"/>
            <a:ext cx="8720656" cy="1358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38" y="2492894"/>
            <a:ext cx="6817724" cy="37444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11671" y="620688"/>
            <a:ext cx="8720658" cy="135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163137" y="2492894"/>
            <a:ext cx="6817725" cy="194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163137" y="4437112"/>
            <a:ext cx="6817725" cy="115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163137" y="5594174"/>
            <a:ext cx="6817725" cy="64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3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556792"/>
            <a:ext cx="8640958" cy="27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2" y="980728"/>
            <a:ext cx="8720656" cy="424731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11671" y="980728"/>
            <a:ext cx="872065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11671" y="3429000"/>
            <a:ext cx="8720658" cy="1799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830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8997"/>
            <a:ext cx="7632848" cy="61800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575" y="4437112"/>
            <a:ext cx="7632849" cy="2081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5575" y="338997"/>
            <a:ext cx="7632849" cy="409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365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48680"/>
            <a:ext cx="8496944" cy="49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6" y="44624"/>
            <a:ext cx="8150196" cy="62228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276" y="44625"/>
            <a:ext cx="815019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70277" y="2564905"/>
            <a:ext cx="8150196" cy="3702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650" y="5877272"/>
            <a:ext cx="1191110" cy="79208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70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8962</TotalTime>
  <Words>131</Words>
  <Application>Microsoft Office PowerPoint</Application>
  <PresentationFormat>On-screen Show (4:3)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859</cp:revision>
  <dcterms:created xsi:type="dcterms:W3CDTF">2014-02-21T20:01:10Z</dcterms:created>
  <dcterms:modified xsi:type="dcterms:W3CDTF">2020-10-30T20:39:12Z</dcterms:modified>
</cp:coreProperties>
</file>