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1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slide" Target="slide1.xml"/><Relationship Id="rId16" Type="http://schemas.openxmlformats.org/officeDocument/2006/relationships/slide" Target="slide32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4.xml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2" Type="http://schemas.openxmlformats.org/officeDocument/2006/relationships/slide" Target="slide2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50.xml"/><Relationship Id="rId5" Type="http://schemas.openxmlformats.org/officeDocument/2006/relationships/slide" Target="slide3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4" Type="http://schemas.openxmlformats.org/officeDocument/2006/relationships/slide" Target="slide1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2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1.xml"/><Relationship Id="rId3" Type="http://schemas.openxmlformats.org/officeDocument/2006/relationships/slide" Target="slide65.xml"/><Relationship Id="rId7" Type="http://schemas.openxmlformats.org/officeDocument/2006/relationships/slide" Target="slide69.xml"/><Relationship Id="rId12" Type="http://schemas.openxmlformats.org/officeDocument/2006/relationships/slide" Target="slide79.xml"/><Relationship Id="rId2" Type="http://schemas.openxmlformats.org/officeDocument/2006/relationships/slide" Target="slide3.xml"/><Relationship Id="rId16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7.xml"/><Relationship Id="rId5" Type="http://schemas.openxmlformats.org/officeDocument/2006/relationships/slide" Target="slide2.xml"/><Relationship Id="rId15" Type="http://schemas.openxmlformats.org/officeDocument/2006/relationships/slide" Target="slide85.xml"/><Relationship Id="rId10" Type="http://schemas.openxmlformats.org/officeDocument/2006/relationships/slide" Target="slide75.xml"/><Relationship Id="rId4" Type="http://schemas.openxmlformats.org/officeDocument/2006/relationships/slide" Target="slide1.xml"/><Relationship Id="rId9" Type="http://schemas.openxmlformats.org/officeDocument/2006/relationships/slide" Target="slide73.xml"/><Relationship Id="rId14" Type="http://schemas.openxmlformats.org/officeDocument/2006/relationships/slide" Target="slide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3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3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" Target="slide2.xml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46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2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6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85.png"/><Relationship Id="rId7" Type="http://schemas.openxmlformats.org/officeDocument/2006/relationships/slide" Target="slide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63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slide" Target="slide65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6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69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slide" Target="slide71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106.png"/><Relationship Id="rId7" Type="http://schemas.openxmlformats.org/officeDocument/2006/relationships/slide" Target="slide3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5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0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slide" Target="slide77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slide" Target="slide79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slide" Target="slide81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22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slide" Target="slide85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image" Target="../media/image128.png"/><Relationship Id="rId7" Type="http://schemas.openxmlformats.org/officeDocument/2006/relationships/slide" Target="slide3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76272" y="166485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076056" y="220496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076056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076056" y="328508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076056" y="38250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076056" y="43652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076056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6120280" y="19169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6120280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6120280" y="29969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6120280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6120280" y="4077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6120280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3167952" y="274497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9" action="ppaction://hlinksldjump"/>
          </p:cNvPr>
          <p:cNvSpPr/>
          <p:nvPr/>
        </p:nvSpPr>
        <p:spPr>
          <a:xfrm>
            <a:off x="3167952" y="32850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0" action="ppaction://hlinksldjump"/>
          </p:cNvPr>
          <p:cNvSpPr/>
          <p:nvPr/>
        </p:nvSpPr>
        <p:spPr>
          <a:xfrm>
            <a:off x="3167952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53838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579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2"/>
            <a:ext cx="8640958" cy="57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74012"/>
            <a:ext cx="8784974" cy="44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9170"/>
            <a:ext cx="8784976" cy="44079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07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0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4638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0790"/>
            <a:ext cx="8496944" cy="30762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9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29544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12775"/>
            <a:ext cx="8640958" cy="2954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55332"/>
            <a:ext cx="8496942" cy="3514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5257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8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44750"/>
            <a:ext cx="8352926" cy="2188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44750"/>
            <a:ext cx="8352930" cy="21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72" name="Rectangle 71">
            <a:hlinkClick r:id="rId3" action="ppaction://hlinksldjump"/>
          </p:cNvPr>
          <p:cNvSpPr/>
          <p:nvPr/>
        </p:nvSpPr>
        <p:spPr>
          <a:xfrm>
            <a:off x="2807912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80791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807912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807912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4283968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4283968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4283968" y="3573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428396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328192" y="24928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5328192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5328192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5328192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6952"/>
            <a:ext cx="7920880" cy="3748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7920880" cy="46609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84784"/>
            <a:ext cx="8352926" cy="28086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280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803434"/>
            <a:ext cx="6768750" cy="50099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6" y="404664"/>
            <a:ext cx="6768748" cy="26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10736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991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5536" y="2476072"/>
            <a:ext cx="8352928" cy="111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397428"/>
            <a:ext cx="8496940" cy="319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98404"/>
            <a:ext cx="8496942" cy="3942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2154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21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1008"/>
            <a:ext cx="7632848" cy="3269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632848" cy="52454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05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10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0" y="6525344"/>
            <a:ext cx="60550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576" y="6525344"/>
            <a:ext cx="273630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Pythagoras instead</a:t>
            </a:r>
          </a:p>
        </p:txBody>
      </p:sp>
      <p:sp>
        <p:nvSpPr>
          <p:cNvPr id="73" name="Rectangle 72">
            <a:hlinkClick r:id="rId3" action="ppaction://hlinksldjump"/>
          </p:cNvPr>
          <p:cNvSpPr/>
          <p:nvPr/>
        </p:nvSpPr>
        <p:spPr>
          <a:xfrm>
            <a:off x="2915816" y="2816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15816" y="33569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915816" y="3897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364304" y="2276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364304" y="28168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364304" y="33569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5364304" y="3897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5364304" y="4437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6408312" y="25649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6408312" y="3105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6408312" y="3645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6408312" y="41851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44060"/>
            <a:ext cx="8640958" cy="4053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1898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08720"/>
            <a:ext cx="7962900" cy="13049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90549" y="836712"/>
            <a:ext cx="7962901" cy="13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2777664"/>
            <a:ext cx="7962900" cy="1302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549" y="2777664"/>
            <a:ext cx="7962901" cy="130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284984"/>
            <a:ext cx="7920878" cy="3514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8078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54798"/>
            <a:ext cx="7200800" cy="32985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154798"/>
            <a:ext cx="7200800" cy="32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2374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48680"/>
            <a:ext cx="8496943" cy="237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70214"/>
            <a:ext cx="7200798" cy="27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180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4" y="3028232"/>
            <a:ext cx="6484612" cy="241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548680"/>
            <a:ext cx="8640958" cy="22662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548680"/>
            <a:ext cx="8640957" cy="226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9694" y="3028233"/>
            <a:ext cx="6484612" cy="24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49616"/>
            <a:ext cx="4752528" cy="43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315" y="404664"/>
            <a:ext cx="5170173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315" y="2348880"/>
            <a:ext cx="5170173" cy="34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22" y="1559340"/>
            <a:ext cx="5995956" cy="29497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74021" y="1559339"/>
            <a:ext cx="5995957" cy="35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74021" y="1916832"/>
            <a:ext cx="5995957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0" y="1388534"/>
            <a:ext cx="4535490" cy="408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91463"/>
            <a:ext cx="4535488" cy="4006936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48697"/>
            <a:ext cx="5400598" cy="5588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448696"/>
            <a:ext cx="5400598" cy="558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328862"/>
            <a:ext cx="3242432" cy="11721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68142" y="2328861"/>
            <a:ext cx="3242433" cy="117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48888"/>
            <a:ext cx="8496942" cy="29204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30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35180"/>
            <a:ext cx="4204587" cy="3641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130" y="553546"/>
            <a:ext cx="4392489" cy="287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462" y="3429000"/>
            <a:ext cx="4419158" cy="24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620688"/>
            <a:ext cx="8352922" cy="51008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606637"/>
            <a:ext cx="8352922" cy="260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40" y="3212976"/>
            <a:ext cx="8352921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8" y="4941168"/>
            <a:ext cx="8352923" cy="78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692696"/>
            <a:ext cx="7632848" cy="49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747712"/>
            <a:ext cx="7048500" cy="53625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7749" y="747711"/>
            <a:ext cx="7048501" cy="536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9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02730"/>
            <a:ext cx="8496942" cy="47745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501974"/>
            <a:ext cx="7048500" cy="60953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7749" y="501973"/>
            <a:ext cx="7048501" cy="6095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403332"/>
            <a:ext cx="7200798" cy="576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7" y="6309320"/>
            <a:ext cx="7200796" cy="4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01306"/>
            <a:ext cx="5848925" cy="636411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83768" y="404663"/>
            <a:ext cx="5848924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527366"/>
            <a:ext cx="6336702" cy="62140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23730" y="527365"/>
            <a:ext cx="6336702" cy="623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35818"/>
            <a:ext cx="6896100" cy="6305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23950" y="435817"/>
            <a:ext cx="6896100" cy="630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8058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3"/>
            <a:ext cx="8640958" cy="805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94126"/>
            <a:ext cx="8640960" cy="34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9" y="419016"/>
            <a:ext cx="5524482" cy="6394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809758" y="419015"/>
            <a:ext cx="5524483" cy="639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1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0" y="404664"/>
            <a:ext cx="5159160" cy="64259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92421" y="419015"/>
            <a:ext cx="5159160" cy="641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67132"/>
            <a:ext cx="5863183" cy="5870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6167045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volume of the pyramid.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[6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80"/>
            <a:ext cx="7632848" cy="61095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81241"/>
            <a:ext cx="7632848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920880" cy="5492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65536"/>
            <a:ext cx="6480720" cy="59269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63688" y="465535"/>
            <a:ext cx="6480720" cy="5926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4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65" y="404664"/>
            <a:ext cx="6306070" cy="6372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18966" y="404663"/>
            <a:ext cx="6306070" cy="637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288"/>
            <a:ext cx="6408712" cy="78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733256"/>
            <a:ext cx="4104455" cy="2885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04664"/>
            <a:ext cx="7056784" cy="533799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96944" cy="313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484783"/>
            <a:ext cx="8496944" cy="313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22" y="442882"/>
            <a:ext cx="6725594" cy="56504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90822" y="442881"/>
            <a:ext cx="6725594" cy="56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1585"/>
            <a:ext cx="7344816" cy="59548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51584"/>
            <a:ext cx="7344816" cy="595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2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6704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836711"/>
            <a:ext cx="8640958" cy="467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911088"/>
            <a:ext cx="7632848" cy="175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76672"/>
            <a:ext cx="7632846" cy="4698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2" y="1628800"/>
            <a:ext cx="8786116" cy="1840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171505"/>
            <a:ext cx="8784973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1628800"/>
            <a:ext cx="8784973" cy="542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05064"/>
            <a:ext cx="8352926" cy="222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8352928" cy="5074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3921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628800"/>
            <a:ext cx="8784973" cy="139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3219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1060348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28800"/>
            <a:ext cx="8601076" cy="2411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628799"/>
            <a:ext cx="8601076" cy="241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717032"/>
            <a:ext cx="7632846" cy="3033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82828"/>
            <a:ext cx="7632848" cy="1386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42924"/>
            <a:ext cx="7632848" cy="31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484784"/>
            <a:ext cx="8601076" cy="26596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484785"/>
            <a:ext cx="8601076" cy="439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1923823"/>
            <a:ext cx="8601076" cy="222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19608"/>
            <a:ext cx="8640958" cy="2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91360"/>
            <a:ext cx="8640958" cy="27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4128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20688"/>
            <a:ext cx="8601076" cy="50340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20687"/>
            <a:ext cx="8601076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789040"/>
            <a:ext cx="8601076" cy="186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365104"/>
            <a:ext cx="8496942" cy="1671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37331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060848"/>
            <a:ext cx="8601074" cy="1092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2060848"/>
            <a:ext cx="8601076" cy="109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8920"/>
            <a:ext cx="8496942" cy="3941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07282"/>
            <a:ext cx="8496942" cy="4843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361116"/>
            <a:ext cx="8496945" cy="3804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0843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821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2"/>
            <a:ext cx="8496942" cy="182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98370"/>
            <a:ext cx="8496944" cy="273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482924"/>
            <a:ext cx="8496942" cy="225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3587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1775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2492896"/>
            <a:ext cx="8601076" cy="108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6"/>
            <a:ext cx="8640956" cy="836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83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Trigonometry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768</Words>
  <Application>Microsoft Office PowerPoint</Application>
  <PresentationFormat>On-screen Show (4:3)</PresentationFormat>
  <Paragraphs>333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Comic Sans MS</vt:lpstr>
      <vt:lpstr>Theme1</vt:lpstr>
      <vt:lpstr>Basic Trigonometry</vt:lpstr>
      <vt:lpstr>Basic Trigonometry</vt:lpstr>
      <vt:lpstr>Basic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2021-08-23T06:46:05Z</dcterms:modified>
</cp:coreProperties>
</file>