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1.xml"/><Relationship Id="rId18" Type="http://schemas.openxmlformats.org/officeDocument/2006/relationships/slide" Target="slide33.xml"/><Relationship Id="rId26" Type="http://schemas.openxmlformats.org/officeDocument/2006/relationships/slide" Target="slide49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17" Type="http://schemas.openxmlformats.org/officeDocument/2006/relationships/slide" Target="slide31.xml"/><Relationship Id="rId25" Type="http://schemas.openxmlformats.org/officeDocument/2006/relationships/slide" Target="slide47.xml"/><Relationship Id="rId2" Type="http://schemas.openxmlformats.org/officeDocument/2006/relationships/slide" Target="slide27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29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24" Type="http://schemas.openxmlformats.org/officeDocument/2006/relationships/slide" Target="slide45.xml"/><Relationship Id="rId32" Type="http://schemas.openxmlformats.org/officeDocument/2006/relationships/slide" Target="slide1.xml"/><Relationship Id="rId5" Type="http://schemas.openxmlformats.org/officeDocument/2006/relationships/slide" Target="slide7.xml"/><Relationship Id="rId15" Type="http://schemas.openxmlformats.org/officeDocument/2006/relationships/slide" Target="slide25.xml"/><Relationship Id="rId23" Type="http://schemas.openxmlformats.org/officeDocument/2006/relationships/slide" Target="slide43.xml"/><Relationship Id="rId28" Type="http://schemas.openxmlformats.org/officeDocument/2006/relationships/slide" Target="slide53.xml"/><Relationship Id="rId10" Type="http://schemas.openxmlformats.org/officeDocument/2006/relationships/slide" Target="slide15.xml"/><Relationship Id="rId19" Type="http://schemas.openxmlformats.org/officeDocument/2006/relationships/slide" Target="slide35.xml"/><Relationship Id="rId31" Type="http://schemas.openxmlformats.org/officeDocument/2006/relationships/slide" Target="slide59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3.xml"/><Relationship Id="rId22" Type="http://schemas.openxmlformats.org/officeDocument/2006/relationships/slide" Target="slide41.xml"/><Relationship Id="rId27" Type="http://schemas.openxmlformats.org/officeDocument/2006/relationships/slide" Target="slide51.xml"/><Relationship Id="rId30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5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slide" Target="slide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3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Using a Calculator/ BIDMAS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No Q’s to date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160"/>
            <a:ext cx="8640959" cy="10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916833"/>
            <a:ext cx="8640958" cy="503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1" y="2420552"/>
            <a:ext cx="8640959" cy="504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2" y="620688"/>
            <a:ext cx="8409436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5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988840"/>
            <a:ext cx="8640956" cy="69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988840"/>
            <a:ext cx="8640958" cy="15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335509"/>
            <a:ext cx="8640959" cy="34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1521" y="2141240"/>
            <a:ext cx="8640957" cy="19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64896" cy="1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63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060848"/>
            <a:ext cx="8640958" cy="63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1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700808"/>
            <a:ext cx="8640956" cy="13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700808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522" y="2564904"/>
            <a:ext cx="8640956" cy="53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84784"/>
            <a:ext cx="8496942" cy="26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772816"/>
            <a:ext cx="8640954" cy="7919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772816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61804"/>
            <a:ext cx="8640960" cy="37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Using a Calculator/ BIDMAS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19872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195736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195736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95736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95736" y="3429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4005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2195736" y="4581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2195736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2195736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3420000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3419872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3419872" y="2852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3419872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3419872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3419872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3419872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4644136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4644008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4644008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4644008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4644008" y="4005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4644008" y="4581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4644008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4644008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5868272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5868144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5868144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5868144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5868144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8192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916831"/>
            <a:ext cx="8640958" cy="81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72816"/>
            <a:ext cx="8640960" cy="24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8314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204864"/>
            <a:ext cx="8640958" cy="81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43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9547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348879"/>
            <a:ext cx="8640958" cy="954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3898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199400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8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10173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1988840"/>
            <a:ext cx="8640958" cy="1073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4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0" y="1052738"/>
            <a:ext cx="8434810" cy="46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76864" cy="20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1700808"/>
            <a:ext cx="777686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356992"/>
            <a:ext cx="7776864" cy="414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049368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4" idx="3"/>
            <a:endCxn id="1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2839"/>
            <a:ext cx="8352928" cy="34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8496944" cy="7871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564902"/>
            <a:ext cx="8496944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39125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5742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78"/>
            <a:ext cx="8640958" cy="574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5" y="620688"/>
            <a:ext cx="8679470" cy="4948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2378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7"/>
            <a:ext cx="8640958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564904"/>
            <a:ext cx="8640958" cy="73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4018"/>
            <a:ext cx="8496944" cy="45791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5013176"/>
            <a:ext cx="8496942" cy="4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7"/>
            <a:ext cx="8640960" cy="18863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72816"/>
            <a:ext cx="8640958" cy="129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3066703"/>
            <a:ext cx="8640958" cy="592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92185"/>
            <a:ext cx="8784976" cy="56736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597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564903"/>
            <a:ext cx="864095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852937"/>
            <a:ext cx="8640958" cy="30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2804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276872"/>
            <a:ext cx="8640958" cy="68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276872"/>
            <a:ext cx="8640958" cy="68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17631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9"/>
            <a:ext cx="8640958" cy="1081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3070702"/>
            <a:ext cx="8640958" cy="681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21088"/>
            <a:ext cx="8640960" cy="2289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2856"/>
            <a:ext cx="8640960" cy="38182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60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7268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3"/>
            <a:ext cx="864095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564905"/>
            <a:ext cx="8640958" cy="366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760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66203"/>
            <a:ext cx="8640960" cy="36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8683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3"/>
            <a:ext cx="8640958" cy="86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471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20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8640958" cy="11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3140968"/>
            <a:ext cx="8640958" cy="34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1" y="2348880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16924"/>
            <a:ext cx="8640960" cy="33362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7971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21" y="2348880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21716"/>
            <a:ext cx="8640960" cy="2091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22908"/>
            <a:ext cx="8640960" cy="369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5133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1876"/>
            <a:ext cx="8496944" cy="3465276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31942"/>
            <a:ext cx="8640956" cy="1632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31941"/>
            <a:ext cx="8640958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1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927256"/>
            <a:ext cx="8640956" cy="7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2752022"/>
            <a:ext cx="8640958" cy="17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37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762"/>
            <a:ext cx="8640960" cy="23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772816"/>
            <a:ext cx="8640964" cy="140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636912"/>
            <a:ext cx="8640956" cy="538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0826"/>
            <a:ext cx="8784976" cy="48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16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8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2"/>
            <a:ext cx="864095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780928"/>
            <a:ext cx="8640956" cy="346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48024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276872"/>
            <a:ext cx="8640962" cy="11687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1"/>
            <a:ext cx="8640958" cy="80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3078309"/>
            <a:ext cx="8640956" cy="367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4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15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1"/>
            <a:ext cx="8640958" cy="11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3429001"/>
            <a:ext cx="8640956" cy="43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3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5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276872"/>
            <a:ext cx="8640962" cy="480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276872"/>
            <a:ext cx="8640958" cy="48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4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276872"/>
            <a:ext cx="8640964" cy="92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76871"/>
            <a:ext cx="8640958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708921"/>
            <a:ext cx="8640956" cy="49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05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5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4784"/>
            <a:ext cx="8352928" cy="3234406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960" cy="9871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2" y="2204862"/>
            <a:ext cx="8640958" cy="978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4894"/>
            <a:ext cx="7920880" cy="37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8710"/>
            <a:ext cx="7920880" cy="164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7605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57200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28083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Using a Calculator / BIDMAS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995</TotalTime>
  <Words>721</Words>
  <Application>Microsoft Office PowerPoint</Application>
  <PresentationFormat>On-screen Show (4:3)</PresentationFormat>
  <Paragraphs>211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Comic Sans MS</vt:lpstr>
      <vt:lpstr>Theme1</vt:lpstr>
      <vt:lpstr>Using a Calculator/ BIDMAS</vt:lpstr>
      <vt:lpstr>Using a Calculator/ BIDMAS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698</cp:revision>
  <dcterms:created xsi:type="dcterms:W3CDTF">2014-02-21T20:01:10Z</dcterms:created>
  <dcterms:modified xsi:type="dcterms:W3CDTF">2020-11-07T14:10:41Z</dcterms:modified>
</cp:coreProperties>
</file>